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4"/>
  </p:sldMasterIdLst>
  <p:notesMasterIdLst>
    <p:notesMasterId r:id="rId33"/>
  </p:notesMasterIdLst>
  <p:handoutMasterIdLst>
    <p:handoutMasterId r:id="rId34"/>
  </p:handoutMasterIdLst>
  <p:sldIdLst>
    <p:sldId id="256" r:id="rId5"/>
    <p:sldId id="257" r:id="rId6"/>
    <p:sldId id="277" r:id="rId7"/>
    <p:sldId id="258" r:id="rId8"/>
    <p:sldId id="265" r:id="rId9"/>
    <p:sldId id="267" r:id="rId10"/>
    <p:sldId id="259" r:id="rId11"/>
    <p:sldId id="260" r:id="rId12"/>
    <p:sldId id="261" r:id="rId13"/>
    <p:sldId id="262" r:id="rId14"/>
    <p:sldId id="263" r:id="rId15"/>
    <p:sldId id="264" r:id="rId16"/>
    <p:sldId id="269" r:id="rId17"/>
    <p:sldId id="286" r:id="rId18"/>
    <p:sldId id="272" r:id="rId19"/>
    <p:sldId id="273" r:id="rId20"/>
    <p:sldId id="274" r:id="rId21"/>
    <p:sldId id="275" r:id="rId22"/>
    <p:sldId id="270" r:id="rId23"/>
    <p:sldId id="271" r:id="rId24"/>
    <p:sldId id="276" r:id="rId25"/>
    <p:sldId id="268" r:id="rId26"/>
    <p:sldId id="280" r:id="rId27"/>
    <p:sldId id="281" r:id="rId28"/>
    <p:sldId id="282" r:id="rId29"/>
    <p:sldId id="285" r:id="rId30"/>
    <p:sldId id="283" r:id="rId31"/>
    <p:sldId id="28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8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KUMAR MOURYA" userId="cfdc6d0d4907c29a" providerId="LiveId" clId="{C5351408-EBD0-49FF-9962-E3BA1485B361}"/>
    <pc:docChg chg="modSld">
      <pc:chgData name="AYUSH KUMAR MOURYA" userId="cfdc6d0d4907c29a" providerId="LiveId" clId="{C5351408-EBD0-49FF-9962-E3BA1485B361}" dt="2023-12-22T06:38:07.481" v="1" actId="1036"/>
      <pc:docMkLst>
        <pc:docMk/>
      </pc:docMkLst>
      <pc:sldChg chg="modSp mod">
        <pc:chgData name="AYUSH KUMAR MOURYA" userId="cfdc6d0d4907c29a" providerId="LiveId" clId="{C5351408-EBD0-49FF-9962-E3BA1485B361}" dt="2023-12-22T06:38:07.481" v="1" actId="1036"/>
        <pc:sldMkLst>
          <pc:docMk/>
          <pc:sldMk cId="3694368166" sldId="261"/>
        </pc:sldMkLst>
        <pc:picChg chg="mod">
          <ac:chgData name="AYUSH KUMAR MOURYA" userId="cfdc6d0d4907c29a" providerId="LiveId" clId="{C5351408-EBD0-49FF-9962-E3BA1485B361}" dt="2023-12-22T06:38:07.481" v="1" actId="1036"/>
          <ac:picMkLst>
            <pc:docMk/>
            <pc:sldMk cId="3694368166" sldId="261"/>
            <ac:picMk id="2" creationId="{BB700FFB-CF60-B233-C6F9-76CC1DC0E436}"/>
          </ac:picMkLst>
        </pc:picChg>
      </pc:sldChg>
      <pc:sldChg chg="modSp mod">
        <pc:chgData name="AYUSH KUMAR MOURYA" userId="cfdc6d0d4907c29a" providerId="LiveId" clId="{C5351408-EBD0-49FF-9962-E3BA1485B361}" dt="2023-12-22T06:37:03.078" v="0" actId="1036"/>
        <pc:sldMkLst>
          <pc:docMk/>
          <pc:sldMk cId="3847707390" sldId="265"/>
        </pc:sldMkLst>
        <pc:picChg chg="mod">
          <ac:chgData name="AYUSH KUMAR MOURYA" userId="cfdc6d0d4907c29a" providerId="LiveId" clId="{C5351408-EBD0-49FF-9962-E3BA1485B361}" dt="2023-12-22T06:37:03.078" v="0" actId="1036"/>
          <ac:picMkLst>
            <pc:docMk/>
            <pc:sldMk cId="3847707390" sldId="265"/>
            <ac:picMk id="8" creationId="{F3ACEE39-8BD0-8C13-3AF7-1B8AB969D488}"/>
          </ac:picMkLst>
        </pc:picChg>
      </pc:sldChg>
    </pc:docChg>
  </pc:docChgLst>
  <pc:docChgLst>
    <pc:chgData name="AYUSH KUMAR MOURYA" userId="cfdc6d0d4907c29a" providerId="Windows Live" clId="Web-{AF73D14B-34E7-4EA6-A8C1-378A8AE12D4B}"/>
    <pc:docChg chg="addSld modSld addMainMaster delMainMaster">
      <pc:chgData name="AYUSH KUMAR MOURYA" userId="cfdc6d0d4907c29a" providerId="Windows Live" clId="Web-{AF73D14B-34E7-4EA6-A8C1-378A8AE12D4B}" dt="2023-01-22T04:14:34.685" v="185"/>
      <pc:docMkLst>
        <pc:docMk/>
      </pc:docMkLst>
      <pc:sldChg chg="addSp delSp modSp mod setBg modClrScheme setClrOvrMap chgLayout">
        <pc:chgData name="AYUSH KUMAR MOURYA" userId="cfdc6d0d4907c29a" providerId="Windows Live" clId="Web-{AF73D14B-34E7-4EA6-A8C1-378A8AE12D4B}" dt="2023-01-22T04:14:08.028" v="184" actId="20577"/>
        <pc:sldMkLst>
          <pc:docMk/>
          <pc:sldMk cId="553726541" sldId="256"/>
        </pc:sldMkLst>
        <pc:spChg chg="mod">
          <ac:chgData name="AYUSH KUMAR MOURYA" userId="cfdc6d0d4907c29a" providerId="Windows Live" clId="Web-{AF73D14B-34E7-4EA6-A8C1-378A8AE12D4B}" dt="2023-01-22T04:11:10.615" v="95" actId="14100"/>
          <ac:spMkLst>
            <pc:docMk/>
            <pc:sldMk cId="553726541" sldId="256"/>
            <ac:spMk id="2" creationId="{9FB28281-3783-403A-B1AB-0182A003DFE3}"/>
          </ac:spMkLst>
        </pc:spChg>
        <pc:spChg chg="mod">
          <ac:chgData name="AYUSH KUMAR MOURYA" userId="cfdc6d0d4907c29a" providerId="Windows Live" clId="Web-{AF73D14B-34E7-4EA6-A8C1-378A8AE12D4B}" dt="2023-01-22T04:12:19.259" v="105" actId="1076"/>
          <ac:spMkLst>
            <pc:docMk/>
            <pc:sldMk cId="553726541" sldId="256"/>
            <ac:spMk id="3" creationId="{C4542EAC-8BF3-4BFD-9891-145BC49409C2}"/>
          </ac:spMkLst>
        </pc:spChg>
        <pc:spChg chg="add del mod">
          <ac:chgData name="AYUSH KUMAR MOURYA" userId="cfdc6d0d4907c29a" providerId="Windows Live" clId="Web-{AF73D14B-34E7-4EA6-A8C1-378A8AE12D4B}" dt="2023-01-22T04:06:52.059" v="42"/>
          <ac:spMkLst>
            <pc:docMk/>
            <pc:sldMk cId="553726541" sldId="256"/>
            <ac:spMk id="5" creationId="{5AAFD464-9448-D842-3601-7275B2462F4D}"/>
          </ac:spMkLst>
        </pc:spChg>
        <pc:spChg chg="add del">
          <ac:chgData name="AYUSH KUMAR MOURYA" userId="cfdc6d0d4907c29a" providerId="Windows Live" clId="Web-{AF73D14B-34E7-4EA6-A8C1-378A8AE12D4B}" dt="2023-01-22T04:09:07.705" v="82"/>
          <ac:spMkLst>
            <pc:docMk/>
            <pc:sldMk cId="553726541" sldId="256"/>
            <ac:spMk id="6" creationId="{D27CF008-4B18-436D-B2D5-C1346C12438E}"/>
          </ac:spMkLst>
        </pc:spChg>
        <pc:spChg chg="add del">
          <ac:chgData name="AYUSH KUMAR MOURYA" userId="cfdc6d0d4907c29a" providerId="Windows Live" clId="Web-{AF73D14B-34E7-4EA6-A8C1-378A8AE12D4B}" dt="2023-01-22T04:09:07.705" v="82"/>
          <ac:spMkLst>
            <pc:docMk/>
            <pc:sldMk cId="553726541" sldId="256"/>
            <ac:spMk id="7" creationId="{CE22DAD8-5F67-4B73-ADA9-06EF381F7AD6}"/>
          </ac:spMkLst>
        </pc:spChg>
        <pc:spChg chg="add del">
          <ac:chgData name="AYUSH KUMAR MOURYA" userId="cfdc6d0d4907c29a" providerId="Windows Live" clId="Web-{AF73D14B-34E7-4EA6-A8C1-378A8AE12D4B}" dt="2023-01-22T04:09:07.705" v="82"/>
          <ac:spMkLst>
            <pc:docMk/>
            <pc:sldMk cId="553726541" sldId="256"/>
            <ac:spMk id="8" creationId="{E4F17063-EDA4-417B-946F-BA357F3B390D}"/>
          </ac:spMkLst>
        </pc:spChg>
        <pc:spChg chg="add del">
          <ac:chgData name="AYUSH KUMAR MOURYA" userId="cfdc6d0d4907c29a" providerId="Windows Live" clId="Web-{AF73D14B-34E7-4EA6-A8C1-378A8AE12D4B}" dt="2023-01-22T04:09:07.705" v="82"/>
          <ac:spMkLst>
            <pc:docMk/>
            <pc:sldMk cId="553726541" sldId="256"/>
            <ac:spMk id="10" creationId="{D36F3EEA-55D4-4677-80E7-92D00B8F343B}"/>
          </ac:spMkLst>
        </pc:spChg>
        <pc:spChg chg="add del mod">
          <ac:chgData name="AYUSH KUMAR MOURYA" userId="cfdc6d0d4907c29a" providerId="Windows Live" clId="Web-{AF73D14B-34E7-4EA6-A8C1-378A8AE12D4B}" dt="2023-01-22T04:09:07.705" v="82"/>
          <ac:spMkLst>
            <pc:docMk/>
            <pc:sldMk cId="553726541" sldId="256"/>
            <ac:spMk id="11" creationId="{FA90B4D3-4E1D-F351-CE6A-15B264B9BDC3}"/>
          </ac:spMkLst>
        </pc:spChg>
        <pc:spChg chg="add mod">
          <ac:chgData name="AYUSH KUMAR MOURYA" userId="cfdc6d0d4907c29a" providerId="Windows Live" clId="Web-{AF73D14B-34E7-4EA6-A8C1-378A8AE12D4B}" dt="2023-01-22T04:14:08.028" v="184" actId="20577"/>
          <ac:spMkLst>
            <pc:docMk/>
            <pc:sldMk cId="553726541" sldId="256"/>
            <ac:spMk id="12" creationId="{BE596C0E-1A35-413A-BE91-208E75BD8EC3}"/>
          </ac:spMkLst>
        </pc:spChg>
        <pc:spChg chg="add">
          <ac:chgData name="AYUSH KUMAR MOURYA" userId="cfdc6d0d4907c29a" providerId="Windows Live" clId="Web-{AF73D14B-34E7-4EA6-A8C1-378A8AE12D4B}" dt="2023-01-22T04:09:07.705" v="82"/>
          <ac:spMkLst>
            <pc:docMk/>
            <pc:sldMk cId="553726541" sldId="256"/>
            <ac:spMk id="16" creationId="{06087813-B81F-42C4-A0EA-F9078FB614C4}"/>
          </ac:spMkLst>
        </pc:spChg>
        <pc:spChg chg="add">
          <ac:chgData name="AYUSH KUMAR MOURYA" userId="cfdc6d0d4907c29a" providerId="Windows Live" clId="Web-{AF73D14B-34E7-4EA6-A8C1-378A8AE12D4B}" dt="2023-01-22T04:09:07.705" v="82"/>
          <ac:spMkLst>
            <pc:docMk/>
            <pc:sldMk cId="553726541" sldId="256"/>
            <ac:spMk id="18" creationId="{C4B295A1-75D3-4C3B-82E7-C5CFD80A7EA7}"/>
          </ac:spMkLst>
        </pc:spChg>
        <pc:spChg chg="add">
          <ac:chgData name="AYUSH KUMAR MOURYA" userId="cfdc6d0d4907c29a" providerId="Windows Live" clId="Web-{AF73D14B-34E7-4EA6-A8C1-378A8AE12D4B}" dt="2023-01-22T04:09:07.705" v="82"/>
          <ac:spMkLst>
            <pc:docMk/>
            <pc:sldMk cId="553726541" sldId="256"/>
            <ac:spMk id="27" creationId="{E4B2AF95-7029-4856-9CE4-BBBE8CF805B9}"/>
          </ac:spMkLst>
        </pc:spChg>
        <pc:grpChg chg="add">
          <ac:chgData name="AYUSH KUMAR MOURYA" userId="cfdc6d0d4907c29a" providerId="Windows Live" clId="Web-{AF73D14B-34E7-4EA6-A8C1-378A8AE12D4B}" dt="2023-01-22T04:09:07.705" v="82"/>
          <ac:grpSpMkLst>
            <pc:docMk/>
            <pc:sldMk cId="553726541" sldId="256"/>
            <ac:grpSpMk id="20" creationId="{67AA0034-C7E1-4F5E-80D5-74CDFC0D1263}"/>
          </ac:grpSpMkLst>
        </pc:grpChg>
        <pc:picChg chg="add mod ord">
          <ac:chgData name="AYUSH KUMAR MOURYA" userId="cfdc6d0d4907c29a" providerId="Windows Live" clId="Web-{AF73D14B-34E7-4EA6-A8C1-378A8AE12D4B}" dt="2023-01-22T04:09:07.705" v="82"/>
          <ac:picMkLst>
            <pc:docMk/>
            <pc:sldMk cId="553726541" sldId="256"/>
            <ac:picMk id="4" creationId="{0A56A4E7-AC2C-AC74-F797-1926E9B42AC7}"/>
          </ac:picMkLst>
        </pc:picChg>
        <pc:picChg chg="add del mod">
          <ac:chgData name="AYUSH KUMAR MOURYA" userId="cfdc6d0d4907c29a" providerId="Windows Live" clId="Web-{AF73D14B-34E7-4EA6-A8C1-378A8AE12D4B}" dt="2023-01-22T04:06:47.559" v="36"/>
          <ac:picMkLst>
            <pc:docMk/>
            <pc:sldMk cId="553726541" sldId="256"/>
            <ac:picMk id="9" creationId="{B227DBCB-3989-45AC-C624-3D913E358F59}"/>
          </ac:picMkLst>
        </pc:picChg>
      </pc:sldChg>
      <pc:sldChg chg="new">
        <pc:chgData name="AYUSH KUMAR MOURYA" userId="cfdc6d0d4907c29a" providerId="Windows Live" clId="Web-{AF73D14B-34E7-4EA6-A8C1-378A8AE12D4B}" dt="2023-01-22T04:14:34.685" v="185"/>
        <pc:sldMkLst>
          <pc:docMk/>
          <pc:sldMk cId="1448545179" sldId="257"/>
        </pc:sldMkLst>
      </pc:sldChg>
      <pc:sldMasterChg chg="del delSldLayout">
        <pc:chgData name="AYUSH KUMAR MOURYA" userId="cfdc6d0d4907c29a" providerId="Windows Live" clId="Web-{AF73D14B-34E7-4EA6-A8C1-378A8AE12D4B}" dt="2023-01-22T04:09:07.705" v="82"/>
        <pc:sldMasterMkLst>
          <pc:docMk/>
          <pc:sldMasterMk cId="12064184" sldId="2147483756"/>
        </pc:sldMasterMkLst>
        <pc:sldLayoutChg chg="del">
          <pc:chgData name="AYUSH KUMAR MOURYA" userId="cfdc6d0d4907c29a" providerId="Windows Live" clId="Web-{AF73D14B-34E7-4EA6-A8C1-378A8AE12D4B}" dt="2023-01-22T04:09:07.705" v="82"/>
          <pc:sldLayoutMkLst>
            <pc:docMk/>
            <pc:sldMasterMk cId="12064184" sldId="2147483756"/>
            <pc:sldLayoutMk cId="2162123458" sldId="2147483757"/>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809099790" sldId="2147483758"/>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1535223705" sldId="2147483759"/>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3776320154" sldId="2147483760"/>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2199088776" sldId="2147483761"/>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74548822" sldId="2147483762"/>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1201446955" sldId="2147483763"/>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2655735426" sldId="2147483764"/>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423020447" sldId="2147483765"/>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2079370100" sldId="2147483766"/>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197396983" sldId="2147483767"/>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1675019588" sldId="2147483768"/>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1114457633" sldId="2147483769"/>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571258651" sldId="2147483770"/>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1103283263" sldId="2147483771"/>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1198698633" sldId="2147483772"/>
          </pc:sldLayoutMkLst>
        </pc:sldLayoutChg>
        <pc:sldLayoutChg chg="del">
          <pc:chgData name="AYUSH KUMAR MOURYA" userId="cfdc6d0d4907c29a" providerId="Windows Live" clId="Web-{AF73D14B-34E7-4EA6-A8C1-378A8AE12D4B}" dt="2023-01-22T04:09:07.705" v="82"/>
          <pc:sldLayoutMkLst>
            <pc:docMk/>
            <pc:sldMasterMk cId="12064184" sldId="2147483756"/>
            <pc:sldLayoutMk cId="2565770861" sldId="2147483773"/>
          </pc:sldLayoutMkLst>
        </pc:sldLayoutChg>
      </pc:sldMasterChg>
      <pc:sldMasterChg chg="add addSldLayout">
        <pc:chgData name="AYUSH KUMAR MOURYA" userId="cfdc6d0d4907c29a" providerId="Windows Live" clId="Web-{AF73D14B-34E7-4EA6-A8C1-378A8AE12D4B}" dt="2023-01-22T04:09:07.705" v="82"/>
        <pc:sldMasterMkLst>
          <pc:docMk/>
          <pc:sldMasterMk cId="2424755551" sldId="2147483859"/>
        </pc:sldMasterMkLst>
        <pc:sldLayoutChg chg="add">
          <pc:chgData name="AYUSH KUMAR MOURYA" userId="cfdc6d0d4907c29a" providerId="Windows Live" clId="Web-{AF73D14B-34E7-4EA6-A8C1-378A8AE12D4B}" dt="2023-01-22T04:09:07.705" v="82"/>
          <pc:sldLayoutMkLst>
            <pc:docMk/>
            <pc:sldMasterMk cId="2424755551" sldId="2147483859"/>
            <pc:sldLayoutMk cId="1657587831" sldId="2147483848"/>
          </pc:sldLayoutMkLst>
        </pc:sldLayoutChg>
        <pc:sldLayoutChg chg="add">
          <pc:chgData name="AYUSH KUMAR MOURYA" userId="cfdc6d0d4907c29a" providerId="Windows Live" clId="Web-{AF73D14B-34E7-4EA6-A8C1-378A8AE12D4B}" dt="2023-01-22T04:09:07.705" v="82"/>
          <pc:sldLayoutMkLst>
            <pc:docMk/>
            <pc:sldMasterMk cId="2424755551" sldId="2147483859"/>
            <pc:sldLayoutMk cId="3484305171" sldId="2147483849"/>
          </pc:sldLayoutMkLst>
        </pc:sldLayoutChg>
        <pc:sldLayoutChg chg="add">
          <pc:chgData name="AYUSH KUMAR MOURYA" userId="cfdc6d0d4907c29a" providerId="Windows Live" clId="Web-{AF73D14B-34E7-4EA6-A8C1-378A8AE12D4B}" dt="2023-01-22T04:09:07.705" v="82"/>
          <pc:sldLayoutMkLst>
            <pc:docMk/>
            <pc:sldMasterMk cId="2424755551" sldId="2147483859"/>
            <pc:sldLayoutMk cId="465598825" sldId="2147483850"/>
          </pc:sldLayoutMkLst>
        </pc:sldLayoutChg>
        <pc:sldLayoutChg chg="add">
          <pc:chgData name="AYUSH KUMAR MOURYA" userId="cfdc6d0d4907c29a" providerId="Windows Live" clId="Web-{AF73D14B-34E7-4EA6-A8C1-378A8AE12D4B}" dt="2023-01-22T04:09:07.705" v="82"/>
          <pc:sldLayoutMkLst>
            <pc:docMk/>
            <pc:sldMasterMk cId="2424755551" sldId="2147483859"/>
            <pc:sldLayoutMk cId="2656195375" sldId="2147483851"/>
          </pc:sldLayoutMkLst>
        </pc:sldLayoutChg>
        <pc:sldLayoutChg chg="add">
          <pc:chgData name="AYUSH KUMAR MOURYA" userId="cfdc6d0d4907c29a" providerId="Windows Live" clId="Web-{AF73D14B-34E7-4EA6-A8C1-378A8AE12D4B}" dt="2023-01-22T04:09:07.705" v="82"/>
          <pc:sldLayoutMkLst>
            <pc:docMk/>
            <pc:sldMasterMk cId="2424755551" sldId="2147483859"/>
            <pc:sldLayoutMk cId="3801213507" sldId="2147483852"/>
          </pc:sldLayoutMkLst>
        </pc:sldLayoutChg>
        <pc:sldLayoutChg chg="add">
          <pc:chgData name="AYUSH KUMAR MOURYA" userId="cfdc6d0d4907c29a" providerId="Windows Live" clId="Web-{AF73D14B-34E7-4EA6-A8C1-378A8AE12D4B}" dt="2023-01-22T04:09:07.705" v="82"/>
          <pc:sldLayoutMkLst>
            <pc:docMk/>
            <pc:sldMasterMk cId="2424755551" sldId="2147483859"/>
            <pc:sldLayoutMk cId="2652604321" sldId="2147483853"/>
          </pc:sldLayoutMkLst>
        </pc:sldLayoutChg>
        <pc:sldLayoutChg chg="add">
          <pc:chgData name="AYUSH KUMAR MOURYA" userId="cfdc6d0d4907c29a" providerId="Windows Live" clId="Web-{AF73D14B-34E7-4EA6-A8C1-378A8AE12D4B}" dt="2023-01-22T04:09:07.705" v="82"/>
          <pc:sldLayoutMkLst>
            <pc:docMk/>
            <pc:sldMasterMk cId="2424755551" sldId="2147483859"/>
            <pc:sldLayoutMk cId="2441699162" sldId="2147483854"/>
          </pc:sldLayoutMkLst>
        </pc:sldLayoutChg>
        <pc:sldLayoutChg chg="add">
          <pc:chgData name="AYUSH KUMAR MOURYA" userId="cfdc6d0d4907c29a" providerId="Windows Live" clId="Web-{AF73D14B-34E7-4EA6-A8C1-378A8AE12D4B}" dt="2023-01-22T04:09:07.705" v="82"/>
          <pc:sldLayoutMkLst>
            <pc:docMk/>
            <pc:sldMasterMk cId="2424755551" sldId="2147483859"/>
            <pc:sldLayoutMk cId="2742794305" sldId="2147483855"/>
          </pc:sldLayoutMkLst>
        </pc:sldLayoutChg>
        <pc:sldLayoutChg chg="add">
          <pc:chgData name="AYUSH KUMAR MOURYA" userId="cfdc6d0d4907c29a" providerId="Windows Live" clId="Web-{AF73D14B-34E7-4EA6-A8C1-378A8AE12D4B}" dt="2023-01-22T04:09:07.705" v="82"/>
          <pc:sldLayoutMkLst>
            <pc:docMk/>
            <pc:sldMasterMk cId="2424755551" sldId="2147483859"/>
            <pc:sldLayoutMk cId="3562748015" sldId="2147483856"/>
          </pc:sldLayoutMkLst>
        </pc:sldLayoutChg>
        <pc:sldLayoutChg chg="add">
          <pc:chgData name="AYUSH KUMAR MOURYA" userId="cfdc6d0d4907c29a" providerId="Windows Live" clId="Web-{AF73D14B-34E7-4EA6-A8C1-378A8AE12D4B}" dt="2023-01-22T04:09:07.705" v="82"/>
          <pc:sldLayoutMkLst>
            <pc:docMk/>
            <pc:sldMasterMk cId="2424755551" sldId="2147483859"/>
            <pc:sldLayoutMk cId="1787375079" sldId="2147483857"/>
          </pc:sldLayoutMkLst>
        </pc:sldLayoutChg>
        <pc:sldLayoutChg chg="add">
          <pc:chgData name="AYUSH KUMAR MOURYA" userId="cfdc6d0d4907c29a" providerId="Windows Live" clId="Web-{AF73D14B-34E7-4EA6-A8C1-378A8AE12D4B}" dt="2023-01-22T04:09:07.705" v="82"/>
          <pc:sldLayoutMkLst>
            <pc:docMk/>
            <pc:sldMasterMk cId="2424755551" sldId="2147483859"/>
            <pc:sldLayoutMk cId="2863702133" sldId="2147483858"/>
          </pc:sldLayoutMkLst>
        </pc:sldLayoutChg>
      </pc:sldMasterChg>
    </pc:docChg>
  </pc:docChgLst>
  <pc:docChgLst>
    <pc:chgData name="AYUSH KUMAR MOURYA" userId="cfdc6d0d4907c29a" providerId="Windows Live" clId="Web-{B5F05404-7CC2-42C0-B9F9-0E8CED08F29B}"/>
    <pc:docChg chg="addSld modSld sldOrd">
      <pc:chgData name="AYUSH KUMAR MOURYA" userId="cfdc6d0d4907c29a" providerId="Windows Live" clId="Web-{B5F05404-7CC2-42C0-B9F9-0E8CED08F29B}" dt="2023-01-22T15:42:06.648" v="559"/>
      <pc:docMkLst>
        <pc:docMk/>
      </pc:docMkLst>
      <pc:sldChg chg="modSp">
        <pc:chgData name="AYUSH KUMAR MOURYA" userId="cfdc6d0d4907c29a" providerId="Windows Live" clId="Web-{B5F05404-7CC2-42C0-B9F9-0E8CED08F29B}" dt="2023-01-22T15:42:06.648" v="559"/>
        <pc:sldMkLst>
          <pc:docMk/>
          <pc:sldMk cId="3228468093" sldId="280"/>
        </pc:sldMkLst>
        <pc:spChg chg="mod">
          <ac:chgData name="AYUSH KUMAR MOURYA" userId="cfdc6d0d4907c29a" providerId="Windows Live" clId="Web-{B5F05404-7CC2-42C0-B9F9-0E8CED08F29B}" dt="2023-01-22T15:42:06.648" v="559"/>
          <ac:spMkLst>
            <pc:docMk/>
            <pc:sldMk cId="3228468093" sldId="280"/>
            <ac:spMk id="5" creationId="{7F16BD6A-189D-147B-7F4E-859877677BA8}"/>
          </ac:spMkLst>
        </pc:spChg>
      </pc:sldChg>
      <pc:sldChg chg="modSp">
        <pc:chgData name="AYUSH KUMAR MOURYA" userId="cfdc6d0d4907c29a" providerId="Windows Live" clId="Web-{B5F05404-7CC2-42C0-B9F9-0E8CED08F29B}" dt="2023-01-22T11:21:12.554" v="13" actId="20577"/>
        <pc:sldMkLst>
          <pc:docMk/>
          <pc:sldMk cId="174560328" sldId="281"/>
        </pc:sldMkLst>
        <pc:spChg chg="mod">
          <ac:chgData name="AYUSH KUMAR MOURYA" userId="cfdc6d0d4907c29a" providerId="Windows Live" clId="Web-{B5F05404-7CC2-42C0-B9F9-0E8CED08F29B}" dt="2023-01-22T11:21:12.554" v="13" actId="20577"/>
          <ac:spMkLst>
            <pc:docMk/>
            <pc:sldMk cId="174560328" sldId="281"/>
            <ac:spMk id="2" creationId="{C6715BFF-1335-074B-AB1C-F32378AD8895}"/>
          </ac:spMkLst>
        </pc:spChg>
      </pc:sldChg>
      <pc:sldChg chg="addSp modSp new mod setBg">
        <pc:chgData name="AYUSH KUMAR MOURYA" userId="cfdc6d0d4907c29a" providerId="Windows Live" clId="Web-{B5F05404-7CC2-42C0-B9F9-0E8CED08F29B}" dt="2023-01-22T11:23:56.276" v="44" actId="1076"/>
        <pc:sldMkLst>
          <pc:docMk/>
          <pc:sldMk cId="1764811650" sldId="282"/>
        </pc:sldMkLst>
        <pc:spChg chg="mod">
          <ac:chgData name="AYUSH KUMAR MOURYA" userId="cfdc6d0d4907c29a" providerId="Windows Live" clId="Web-{B5F05404-7CC2-42C0-B9F9-0E8CED08F29B}" dt="2023-01-22T11:22:37.509" v="38"/>
          <ac:spMkLst>
            <pc:docMk/>
            <pc:sldMk cId="1764811650" sldId="282"/>
            <ac:spMk id="2" creationId="{07C4A848-0E21-5BE2-5D01-1158A9531E74}"/>
          </ac:spMkLst>
        </pc:spChg>
        <pc:spChg chg="add">
          <ac:chgData name="AYUSH KUMAR MOURYA" userId="cfdc6d0d4907c29a" providerId="Windows Live" clId="Web-{B5F05404-7CC2-42C0-B9F9-0E8CED08F29B}" dt="2023-01-22T11:22:37.509" v="38"/>
          <ac:spMkLst>
            <pc:docMk/>
            <pc:sldMk cId="1764811650" sldId="282"/>
            <ac:spMk id="7" creationId="{0F358BAA-9C8A-4E17-BAD8-32FD6FFEA730}"/>
          </ac:spMkLst>
        </pc:spChg>
        <pc:spChg chg="add">
          <ac:chgData name="AYUSH KUMAR MOURYA" userId="cfdc6d0d4907c29a" providerId="Windows Live" clId="Web-{B5F05404-7CC2-42C0-B9F9-0E8CED08F29B}" dt="2023-01-22T11:22:37.509" v="38"/>
          <ac:spMkLst>
            <pc:docMk/>
            <pc:sldMk cId="1764811650" sldId="282"/>
            <ac:spMk id="9" creationId="{4D6F41A4-BEE3-4935-9371-4ADEA67A22F9}"/>
          </ac:spMkLst>
        </pc:spChg>
        <pc:spChg chg="add">
          <ac:chgData name="AYUSH KUMAR MOURYA" userId="cfdc6d0d4907c29a" providerId="Windows Live" clId="Web-{B5F05404-7CC2-42C0-B9F9-0E8CED08F29B}" dt="2023-01-22T11:22:37.509" v="38"/>
          <ac:spMkLst>
            <pc:docMk/>
            <pc:sldMk cId="1764811650" sldId="282"/>
            <ac:spMk id="18" creationId="{7FE1D329-7CB2-4DF5-B0C0-36DD19EBC66D}"/>
          </ac:spMkLst>
        </pc:spChg>
        <pc:spChg chg="add">
          <ac:chgData name="AYUSH KUMAR MOURYA" userId="cfdc6d0d4907c29a" providerId="Windows Live" clId="Web-{B5F05404-7CC2-42C0-B9F9-0E8CED08F29B}" dt="2023-01-22T11:22:37.509" v="38"/>
          <ac:spMkLst>
            <pc:docMk/>
            <pc:sldMk cId="1764811650" sldId="282"/>
            <ac:spMk id="20" creationId="{BE131372-D9E8-4ABB-91DE-7E21E3FFB923}"/>
          </ac:spMkLst>
        </pc:spChg>
        <pc:spChg chg="add">
          <ac:chgData name="AYUSH KUMAR MOURYA" userId="cfdc6d0d4907c29a" providerId="Windows Live" clId="Web-{B5F05404-7CC2-42C0-B9F9-0E8CED08F29B}" dt="2023-01-22T11:22:37.509" v="38"/>
          <ac:spMkLst>
            <pc:docMk/>
            <pc:sldMk cId="1764811650" sldId="282"/>
            <ac:spMk id="22" creationId="{C80246C7-15B2-4B1C-A50F-8CA5FFB64B45}"/>
          </ac:spMkLst>
        </pc:spChg>
        <pc:spChg chg="add">
          <ac:chgData name="AYUSH KUMAR MOURYA" userId="cfdc6d0d4907c29a" providerId="Windows Live" clId="Web-{B5F05404-7CC2-42C0-B9F9-0E8CED08F29B}" dt="2023-01-22T11:22:37.509" v="38"/>
          <ac:spMkLst>
            <pc:docMk/>
            <pc:sldMk cId="1764811650" sldId="282"/>
            <ac:spMk id="32" creationId="{05FCB4FA-A461-4C52-802B-EBF497907668}"/>
          </ac:spMkLst>
        </pc:spChg>
        <pc:grpChg chg="add">
          <ac:chgData name="AYUSH KUMAR MOURYA" userId="cfdc6d0d4907c29a" providerId="Windows Live" clId="Web-{B5F05404-7CC2-42C0-B9F9-0E8CED08F29B}" dt="2023-01-22T11:22:37.509" v="38"/>
          <ac:grpSpMkLst>
            <pc:docMk/>
            <pc:sldMk cId="1764811650" sldId="282"/>
            <ac:grpSpMk id="11" creationId="{7726F010-956A-40BC-8A1F-8002DC729B4C}"/>
          </ac:grpSpMkLst>
        </pc:grpChg>
        <pc:grpChg chg="add">
          <ac:chgData name="AYUSH KUMAR MOURYA" userId="cfdc6d0d4907c29a" providerId="Windows Live" clId="Web-{B5F05404-7CC2-42C0-B9F9-0E8CED08F29B}" dt="2023-01-22T11:22:37.509" v="38"/>
          <ac:grpSpMkLst>
            <pc:docMk/>
            <pc:sldMk cId="1764811650" sldId="282"/>
            <ac:grpSpMk id="24" creationId="{FCC9ACE2-9E30-4252-B1E6-43035ABB5623}"/>
          </ac:grpSpMkLst>
        </pc:grpChg>
        <pc:picChg chg="add mod">
          <ac:chgData name="AYUSH KUMAR MOURYA" userId="cfdc6d0d4907c29a" providerId="Windows Live" clId="Web-{B5F05404-7CC2-42C0-B9F9-0E8CED08F29B}" dt="2023-01-22T11:23:56.276" v="44" actId="1076"/>
          <ac:picMkLst>
            <pc:docMk/>
            <pc:sldMk cId="1764811650" sldId="282"/>
            <ac:picMk id="3" creationId="{0702C639-B128-B93C-568C-8B71578A3CB9}"/>
          </ac:picMkLst>
        </pc:picChg>
      </pc:sldChg>
      <pc:sldChg chg="addSp modSp new mod setBg">
        <pc:chgData name="AYUSH KUMAR MOURYA" userId="cfdc6d0d4907c29a" providerId="Windows Live" clId="Web-{B5F05404-7CC2-42C0-B9F9-0E8CED08F29B}" dt="2023-01-22T15:16:47.128" v="539" actId="20577"/>
        <pc:sldMkLst>
          <pc:docMk/>
          <pc:sldMk cId="1079836136" sldId="283"/>
        </pc:sldMkLst>
        <pc:spChg chg="mod">
          <ac:chgData name="AYUSH KUMAR MOURYA" userId="cfdc6d0d4907c29a" providerId="Windows Live" clId="Web-{B5F05404-7CC2-42C0-B9F9-0E8CED08F29B}" dt="2023-01-22T15:16:47.128" v="539" actId="20577"/>
          <ac:spMkLst>
            <pc:docMk/>
            <pc:sldMk cId="1079836136" sldId="283"/>
            <ac:spMk id="2" creationId="{2DC8179B-9823-F65B-B494-E1E4A364E338}"/>
          </ac:spMkLst>
        </pc:spChg>
        <pc:spChg chg="add">
          <ac:chgData name="AYUSH KUMAR MOURYA" userId="cfdc6d0d4907c29a" providerId="Windows Live" clId="Web-{B5F05404-7CC2-42C0-B9F9-0E8CED08F29B}" dt="2023-01-22T11:24:23.511" v="46"/>
          <ac:spMkLst>
            <pc:docMk/>
            <pc:sldMk cId="1079836136" sldId="283"/>
            <ac:spMk id="7" creationId="{0F358BAA-9C8A-4E17-BAD8-32FD6FFEA730}"/>
          </ac:spMkLst>
        </pc:spChg>
        <pc:spChg chg="add">
          <ac:chgData name="AYUSH KUMAR MOURYA" userId="cfdc6d0d4907c29a" providerId="Windows Live" clId="Web-{B5F05404-7CC2-42C0-B9F9-0E8CED08F29B}" dt="2023-01-22T11:24:23.511" v="46"/>
          <ac:spMkLst>
            <pc:docMk/>
            <pc:sldMk cId="1079836136" sldId="283"/>
            <ac:spMk id="9" creationId="{4D6F41A4-BEE3-4935-9371-4ADEA67A22F9}"/>
          </ac:spMkLst>
        </pc:spChg>
        <pc:spChg chg="add">
          <ac:chgData name="AYUSH KUMAR MOURYA" userId="cfdc6d0d4907c29a" providerId="Windows Live" clId="Web-{B5F05404-7CC2-42C0-B9F9-0E8CED08F29B}" dt="2023-01-22T11:24:23.511" v="46"/>
          <ac:spMkLst>
            <pc:docMk/>
            <pc:sldMk cId="1079836136" sldId="283"/>
            <ac:spMk id="18" creationId="{7FE1D329-7CB2-4DF5-B0C0-36DD19EBC66D}"/>
          </ac:spMkLst>
        </pc:spChg>
        <pc:spChg chg="add">
          <ac:chgData name="AYUSH KUMAR MOURYA" userId="cfdc6d0d4907c29a" providerId="Windows Live" clId="Web-{B5F05404-7CC2-42C0-B9F9-0E8CED08F29B}" dt="2023-01-22T11:24:23.511" v="46"/>
          <ac:spMkLst>
            <pc:docMk/>
            <pc:sldMk cId="1079836136" sldId="283"/>
            <ac:spMk id="20" creationId="{BE131372-D9E8-4ABB-91DE-7E21E3FFB923}"/>
          </ac:spMkLst>
        </pc:spChg>
        <pc:spChg chg="add">
          <ac:chgData name="AYUSH KUMAR MOURYA" userId="cfdc6d0d4907c29a" providerId="Windows Live" clId="Web-{B5F05404-7CC2-42C0-B9F9-0E8CED08F29B}" dt="2023-01-22T11:24:23.511" v="46"/>
          <ac:spMkLst>
            <pc:docMk/>
            <pc:sldMk cId="1079836136" sldId="283"/>
            <ac:spMk id="22" creationId="{C80246C7-15B2-4B1C-A50F-8CA5FFB64B45}"/>
          </ac:spMkLst>
        </pc:spChg>
        <pc:spChg chg="add">
          <ac:chgData name="AYUSH KUMAR MOURYA" userId="cfdc6d0d4907c29a" providerId="Windows Live" clId="Web-{B5F05404-7CC2-42C0-B9F9-0E8CED08F29B}" dt="2023-01-22T11:24:23.511" v="46"/>
          <ac:spMkLst>
            <pc:docMk/>
            <pc:sldMk cId="1079836136" sldId="283"/>
            <ac:spMk id="32" creationId="{05FCB4FA-A461-4C52-802B-EBF497907668}"/>
          </ac:spMkLst>
        </pc:spChg>
        <pc:grpChg chg="add">
          <ac:chgData name="AYUSH KUMAR MOURYA" userId="cfdc6d0d4907c29a" providerId="Windows Live" clId="Web-{B5F05404-7CC2-42C0-B9F9-0E8CED08F29B}" dt="2023-01-22T11:24:23.511" v="46"/>
          <ac:grpSpMkLst>
            <pc:docMk/>
            <pc:sldMk cId="1079836136" sldId="283"/>
            <ac:grpSpMk id="11" creationId="{7726F010-956A-40BC-8A1F-8002DC729B4C}"/>
          </ac:grpSpMkLst>
        </pc:grpChg>
        <pc:grpChg chg="add">
          <ac:chgData name="AYUSH KUMAR MOURYA" userId="cfdc6d0d4907c29a" providerId="Windows Live" clId="Web-{B5F05404-7CC2-42C0-B9F9-0E8CED08F29B}" dt="2023-01-22T11:24:23.511" v="46"/>
          <ac:grpSpMkLst>
            <pc:docMk/>
            <pc:sldMk cId="1079836136" sldId="283"/>
            <ac:grpSpMk id="24" creationId="{FCC9ACE2-9E30-4252-B1E6-43035ABB5623}"/>
          </ac:grpSpMkLst>
        </pc:grpChg>
      </pc:sldChg>
      <pc:sldChg chg="addSp modSp new mod setBg">
        <pc:chgData name="AYUSH KUMAR MOURYA" userId="cfdc6d0d4907c29a" providerId="Windows Live" clId="Web-{B5F05404-7CC2-42C0-B9F9-0E8CED08F29B}" dt="2023-01-22T15:17:11.441" v="552" actId="20577"/>
        <pc:sldMkLst>
          <pc:docMk/>
          <pc:sldMk cId="2278046780" sldId="284"/>
        </pc:sldMkLst>
        <pc:spChg chg="mod">
          <ac:chgData name="AYUSH KUMAR MOURYA" userId="cfdc6d0d4907c29a" providerId="Windows Live" clId="Web-{B5F05404-7CC2-42C0-B9F9-0E8CED08F29B}" dt="2023-01-22T15:17:11.441" v="552" actId="20577"/>
          <ac:spMkLst>
            <pc:docMk/>
            <pc:sldMk cId="2278046780" sldId="284"/>
            <ac:spMk id="2" creationId="{1C1DD477-36D0-F3AB-79B2-BFFA3A08169F}"/>
          </ac:spMkLst>
        </pc:spChg>
        <pc:spChg chg="add">
          <ac:chgData name="AYUSH KUMAR MOURYA" userId="cfdc6d0d4907c29a" providerId="Windows Live" clId="Web-{B5F05404-7CC2-42C0-B9F9-0E8CED08F29B}" dt="2023-01-22T11:28:20.875" v="75"/>
          <ac:spMkLst>
            <pc:docMk/>
            <pc:sldMk cId="2278046780" sldId="284"/>
            <ac:spMk id="7" creationId="{0F358BAA-9C8A-4E17-BAD8-32FD6FFEA730}"/>
          </ac:spMkLst>
        </pc:spChg>
        <pc:spChg chg="add">
          <ac:chgData name="AYUSH KUMAR MOURYA" userId="cfdc6d0d4907c29a" providerId="Windows Live" clId="Web-{B5F05404-7CC2-42C0-B9F9-0E8CED08F29B}" dt="2023-01-22T11:28:20.875" v="75"/>
          <ac:spMkLst>
            <pc:docMk/>
            <pc:sldMk cId="2278046780" sldId="284"/>
            <ac:spMk id="9" creationId="{4D6F41A4-BEE3-4935-9371-4ADEA67A22F9}"/>
          </ac:spMkLst>
        </pc:spChg>
        <pc:spChg chg="add">
          <ac:chgData name="AYUSH KUMAR MOURYA" userId="cfdc6d0d4907c29a" providerId="Windows Live" clId="Web-{B5F05404-7CC2-42C0-B9F9-0E8CED08F29B}" dt="2023-01-22T11:28:20.875" v="75"/>
          <ac:spMkLst>
            <pc:docMk/>
            <pc:sldMk cId="2278046780" sldId="284"/>
            <ac:spMk id="18" creationId="{7FE1D329-7CB2-4DF5-B0C0-36DD19EBC66D}"/>
          </ac:spMkLst>
        </pc:spChg>
        <pc:spChg chg="add">
          <ac:chgData name="AYUSH KUMAR MOURYA" userId="cfdc6d0d4907c29a" providerId="Windows Live" clId="Web-{B5F05404-7CC2-42C0-B9F9-0E8CED08F29B}" dt="2023-01-22T11:28:20.875" v="75"/>
          <ac:spMkLst>
            <pc:docMk/>
            <pc:sldMk cId="2278046780" sldId="284"/>
            <ac:spMk id="20" creationId="{BE131372-D9E8-4ABB-91DE-7E21E3FFB923}"/>
          </ac:spMkLst>
        </pc:spChg>
        <pc:spChg chg="add">
          <ac:chgData name="AYUSH KUMAR MOURYA" userId="cfdc6d0d4907c29a" providerId="Windows Live" clId="Web-{B5F05404-7CC2-42C0-B9F9-0E8CED08F29B}" dt="2023-01-22T11:28:20.875" v="75"/>
          <ac:spMkLst>
            <pc:docMk/>
            <pc:sldMk cId="2278046780" sldId="284"/>
            <ac:spMk id="22" creationId="{C80246C7-15B2-4B1C-A50F-8CA5FFB64B45}"/>
          </ac:spMkLst>
        </pc:spChg>
        <pc:spChg chg="add">
          <ac:chgData name="AYUSH KUMAR MOURYA" userId="cfdc6d0d4907c29a" providerId="Windows Live" clId="Web-{B5F05404-7CC2-42C0-B9F9-0E8CED08F29B}" dt="2023-01-22T11:28:20.875" v="75"/>
          <ac:spMkLst>
            <pc:docMk/>
            <pc:sldMk cId="2278046780" sldId="284"/>
            <ac:spMk id="32" creationId="{05FCB4FA-A461-4C52-802B-EBF497907668}"/>
          </ac:spMkLst>
        </pc:spChg>
        <pc:grpChg chg="add">
          <ac:chgData name="AYUSH KUMAR MOURYA" userId="cfdc6d0d4907c29a" providerId="Windows Live" clId="Web-{B5F05404-7CC2-42C0-B9F9-0E8CED08F29B}" dt="2023-01-22T11:28:20.875" v="75"/>
          <ac:grpSpMkLst>
            <pc:docMk/>
            <pc:sldMk cId="2278046780" sldId="284"/>
            <ac:grpSpMk id="11" creationId="{7726F010-956A-40BC-8A1F-8002DC729B4C}"/>
          </ac:grpSpMkLst>
        </pc:grpChg>
        <pc:grpChg chg="add">
          <ac:chgData name="AYUSH KUMAR MOURYA" userId="cfdc6d0d4907c29a" providerId="Windows Live" clId="Web-{B5F05404-7CC2-42C0-B9F9-0E8CED08F29B}" dt="2023-01-22T11:28:20.875" v="75"/>
          <ac:grpSpMkLst>
            <pc:docMk/>
            <pc:sldMk cId="2278046780" sldId="284"/>
            <ac:grpSpMk id="24" creationId="{FCC9ACE2-9E30-4252-B1E6-43035ABB5623}"/>
          </ac:grpSpMkLst>
        </pc:grpChg>
      </pc:sldChg>
      <pc:sldChg chg="addSp modSp new mod ord setBg">
        <pc:chgData name="AYUSH KUMAR MOURYA" userId="cfdc6d0d4907c29a" providerId="Windows Live" clId="Web-{B5F05404-7CC2-42C0-B9F9-0E8CED08F29B}" dt="2023-01-22T15:16:30.815" v="532"/>
        <pc:sldMkLst>
          <pc:docMk/>
          <pc:sldMk cId="1276566380" sldId="285"/>
        </pc:sldMkLst>
        <pc:spChg chg="mod">
          <ac:chgData name="AYUSH KUMAR MOURYA" userId="cfdc6d0d4907c29a" providerId="Windows Live" clId="Web-{B5F05404-7CC2-42C0-B9F9-0E8CED08F29B}" dt="2023-01-22T15:16:20.549" v="531" actId="1076"/>
          <ac:spMkLst>
            <pc:docMk/>
            <pc:sldMk cId="1276566380" sldId="285"/>
            <ac:spMk id="2" creationId="{2A8E71DA-2AD5-7327-BBFA-B0E6A11CB717}"/>
          </ac:spMkLst>
        </pc:spChg>
        <pc:spChg chg="add">
          <ac:chgData name="AYUSH KUMAR MOURYA" userId="cfdc6d0d4907c29a" providerId="Windows Live" clId="Web-{B5F05404-7CC2-42C0-B9F9-0E8CED08F29B}" dt="2023-01-22T14:54:06.297" v="125"/>
          <ac:spMkLst>
            <pc:docMk/>
            <pc:sldMk cId="1276566380" sldId="285"/>
            <ac:spMk id="7" creationId="{0F358BAA-9C8A-4E17-BAD8-32FD6FFEA730}"/>
          </ac:spMkLst>
        </pc:spChg>
        <pc:spChg chg="add">
          <ac:chgData name="AYUSH KUMAR MOURYA" userId="cfdc6d0d4907c29a" providerId="Windows Live" clId="Web-{B5F05404-7CC2-42C0-B9F9-0E8CED08F29B}" dt="2023-01-22T14:54:06.297" v="125"/>
          <ac:spMkLst>
            <pc:docMk/>
            <pc:sldMk cId="1276566380" sldId="285"/>
            <ac:spMk id="9" creationId="{4D6F41A4-BEE3-4935-9371-4ADEA67A22F9}"/>
          </ac:spMkLst>
        </pc:spChg>
        <pc:spChg chg="add">
          <ac:chgData name="AYUSH KUMAR MOURYA" userId="cfdc6d0d4907c29a" providerId="Windows Live" clId="Web-{B5F05404-7CC2-42C0-B9F9-0E8CED08F29B}" dt="2023-01-22T14:54:06.297" v="125"/>
          <ac:spMkLst>
            <pc:docMk/>
            <pc:sldMk cId="1276566380" sldId="285"/>
            <ac:spMk id="18" creationId="{7FE1D329-7CB2-4DF5-B0C0-36DD19EBC66D}"/>
          </ac:spMkLst>
        </pc:spChg>
        <pc:spChg chg="add">
          <ac:chgData name="AYUSH KUMAR MOURYA" userId="cfdc6d0d4907c29a" providerId="Windows Live" clId="Web-{B5F05404-7CC2-42C0-B9F9-0E8CED08F29B}" dt="2023-01-22T14:54:06.297" v="125"/>
          <ac:spMkLst>
            <pc:docMk/>
            <pc:sldMk cId="1276566380" sldId="285"/>
            <ac:spMk id="20" creationId="{B43F8043-C799-466F-8C9B-9AB1ADB60E40}"/>
          </ac:spMkLst>
        </pc:spChg>
        <pc:spChg chg="add">
          <ac:chgData name="AYUSH KUMAR MOURYA" userId="cfdc6d0d4907c29a" providerId="Windows Live" clId="Web-{B5F05404-7CC2-42C0-B9F9-0E8CED08F29B}" dt="2023-01-22T14:54:06.297" v="125"/>
          <ac:spMkLst>
            <pc:docMk/>
            <pc:sldMk cId="1276566380" sldId="285"/>
            <ac:spMk id="22" creationId="{E2539269-A988-4404-9F15-456795083212}"/>
          </ac:spMkLst>
        </pc:spChg>
        <pc:spChg chg="add">
          <ac:chgData name="AYUSH KUMAR MOURYA" userId="cfdc6d0d4907c29a" providerId="Windows Live" clId="Web-{B5F05404-7CC2-42C0-B9F9-0E8CED08F29B}" dt="2023-01-22T14:54:06.297" v="125"/>
          <ac:spMkLst>
            <pc:docMk/>
            <pc:sldMk cId="1276566380" sldId="285"/>
            <ac:spMk id="35" creationId="{805817B5-27FE-455C-B285-B97D53E1E966}"/>
          </ac:spMkLst>
        </pc:spChg>
        <pc:grpChg chg="add">
          <ac:chgData name="AYUSH KUMAR MOURYA" userId="cfdc6d0d4907c29a" providerId="Windows Live" clId="Web-{B5F05404-7CC2-42C0-B9F9-0E8CED08F29B}" dt="2023-01-22T14:54:06.297" v="125"/>
          <ac:grpSpMkLst>
            <pc:docMk/>
            <pc:sldMk cId="1276566380" sldId="285"/>
            <ac:grpSpMk id="11" creationId="{7726F010-956A-40BC-8A1F-8002DC729B4C}"/>
          </ac:grpSpMkLst>
        </pc:grpChg>
        <pc:grpChg chg="add">
          <ac:chgData name="AYUSH KUMAR MOURYA" userId="cfdc6d0d4907c29a" providerId="Windows Live" clId="Web-{B5F05404-7CC2-42C0-B9F9-0E8CED08F29B}" dt="2023-01-22T14:54:06.297" v="125"/>
          <ac:grpSpMkLst>
            <pc:docMk/>
            <pc:sldMk cId="1276566380" sldId="285"/>
            <ac:grpSpMk id="24" creationId="{E606F529-CD5D-4778-9EFF-539782DE4A65}"/>
          </ac:grpSpMkLst>
        </pc:grpChg>
      </pc:sldChg>
    </pc:docChg>
  </pc:docChgLst>
  <pc:docChgLst>
    <pc:chgData name="AYUSH KUMAR MOURYA" userId="cfdc6d0d4907c29a" providerId="Windows Live" clId="Web-{8657B290-6D84-43F3-885A-6763F6DB66CB}"/>
    <pc:docChg chg="mod modSld addMainMaster delMainMaster modMainMaster setSldSz">
      <pc:chgData name="AYUSH KUMAR MOURYA" userId="cfdc6d0d4907c29a" providerId="Windows Live" clId="Web-{8657B290-6D84-43F3-885A-6763F6DB66CB}" dt="2023-01-21T17:58:49.435" v="15"/>
      <pc:docMkLst>
        <pc:docMk/>
      </pc:docMkLst>
      <pc:sldChg chg="addSp delSp modSp mod setBg modClrScheme chgLayout">
        <pc:chgData name="AYUSH KUMAR MOURYA" userId="cfdc6d0d4907c29a" providerId="Windows Live" clId="Web-{8657B290-6D84-43F3-885A-6763F6DB66CB}" dt="2023-01-21T17:58:49.435" v="15"/>
        <pc:sldMkLst>
          <pc:docMk/>
          <pc:sldMk cId="553726541" sldId="256"/>
        </pc:sldMkLst>
        <pc:spChg chg="mod ord">
          <ac:chgData name="AYUSH KUMAR MOURYA" userId="cfdc6d0d4907c29a" providerId="Windows Live" clId="Web-{8657B290-6D84-43F3-885A-6763F6DB66CB}" dt="2023-01-21T17:58:49.435" v="15"/>
          <ac:spMkLst>
            <pc:docMk/>
            <pc:sldMk cId="553726541" sldId="256"/>
            <ac:spMk id="2" creationId="{9FB28281-3783-403A-B1AB-0182A003DFE3}"/>
          </ac:spMkLst>
        </pc:spChg>
        <pc:spChg chg="mod ord">
          <ac:chgData name="AYUSH KUMAR MOURYA" userId="cfdc6d0d4907c29a" providerId="Windows Live" clId="Web-{8657B290-6D84-43F3-885A-6763F6DB66CB}" dt="2023-01-21T17:58:49.435" v="15"/>
          <ac:spMkLst>
            <pc:docMk/>
            <pc:sldMk cId="553726541" sldId="256"/>
            <ac:spMk id="3" creationId="{C4542EAC-8BF3-4BFD-9891-145BC49409C2}"/>
          </ac:spMkLst>
        </pc:spChg>
        <pc:spChg chg="add del">
          <ac:chgData name="AYUSH KUMAR MOURYA" userId="cfdc6d0d4907c29a" providerId="Windows Live" clId="Web-{8657B290-6D84-43F3-885A-6763F6DB66CB}" dt="2023-01-21T17:56:54.807" v="5"/>
          <ac:spMkLst>
            <pc:docMk/>
            <pc:sldMk cId="553726541" sldId="256"/>
            <ac:spMk id="9" creationId="{A8384FB5-9ADC-4DDC-881B-597D56F5B15D}"/>
          </ac:spMkLst>
        </pc:spChg>
        <pc:spChg chg="add del">
          <ac:chgData name="AYUSH KUMAR MOURYA" userId="cfdc6d0d4907c29a" providerId="Windows Live" clId="Web-{8657B290-6D84-43F3-885A-6763F6DB66CB}" dt="2023-01-21T17:56:54.807" v="5"/>
          <ac:spMkLst>
            <pc:docMk/>
            <pc:sldMk cId="553726541" sldId="256"/>
            <ac:spMk id="11" creationId="{0AF57B88-1D4C-41FA-A761-EC1DD10C35CB}"/>
          </ac:spMkLst>
        </pc:spChg>
        <pc:spChg chg="add del">
          <ac:chgData name="AYUSH KUMAR MOURYA" userId="cfdc6d0d4907c29a" providerId="Windows Live" clId="Web-{8657B290-6D84-43F3-885A-6763F6DB66CB}" dt="2023-01-21T17:56:54.807" v="5"/>
          <ac:spMkLst>
            <pc:docMk/>
            <pc:sldMk cId="553726541" sldId="256"/>
            <ac:spMk id="13" creationId="{D2548F45-5164-4ABB-8212-7F293FDED8D4}"/>
          </ac:spMkLst>
        </pc:spChg>
        <pc:spChg chg="add del">
          <ac:chgData name="AYUSH KUMAR MOURYA" userId="cfdc6d0d4907c29a" providerId="Windows Live" clId="Web-{8657B290-6D84-43F3-885A-6763F6DB66CB}" dt="2023-01-21T17:56:54.807" v="5"/>
          <ac:spMkLst>
            <pc:docMk/>
            <pc:sldMk cId="553726541" sldId="256"/>
            <ac:spMk id="15" creationId="{5E81CCFB-7BEF-4186-86FB-D09450B4D02D}"/>
          </ac:spMkLst>
        </pc:spChg>
        <pc:picChg chg="add del">
          <ac:chgData name="AYUSH KUMAR MOURYA" userId="cfdc6d0d4907c29a" providerId="Windows Live" clId="Web-{8657B290-6D84-43F3-885A-6763F6DB66CB}" dt="2023-01-21T17:56:54.807" v="5"/>
          <ac:picMkLst>
            <pc:docMk/>
            <pc:sldMk cId="553726541" sldId="256"/>
            <ac:picMk id="4" creationId="{999BE111-0F77-2ED6-B7F3-9C3E3EFE8067}"/>
          </ac:picMkLst>
        </pc:picChg>
        <pc:picChg chg="add del mod">
          <ac:chgData name="AYUSH KUMAR MOURYA" userId="cfdc6d0d4907c29a" providerId="Windows Live" clId="Web-{8657B290-6D84-43F3-885A-6763F6DB66CB}" dt="2023-01-21T17:56:51.541" v="4"/>
          <ac:picMkLst>
            <pc:docMk/>
            <pc:sldMk cId="553726541" sldId="256"/>
            <ac:picMk id="5" creationId="{4AC51B58-8EA0-54B0-A1FC-966716E98F96}"/>
          </ac:picMkLst>
        </pc:picChg>
      </pc:sldChg>
      <pc:sldMasterChg chg="del delSldLayout">
        <pc:chgData name="AYUSH KUMAR MOURYA" userId="cfdc6d0d4907c29a" providerId="Windows Live" clId="Web-{8657B290-6D84-43F3-885A-6763F6DB66CB}" dt="2023-01-21T17:56:04.087" v="0"/>
        <pc:sldMasterMkLst>
          <pc:docMk/>
          <pc:sldMasterMk cId="2371758177" sldId="2147483660"/>
        </pc:sldMasterMkLst>
        <pc:sldLayoutChg chg="del">
          <pc:chgData name="AYUSH KUMAR MOURYA" userId="cfdc6d0d4907c29a" providerId="Windows Live" clId="Web-{8657B290-6D84-43F3-885A-6763F6DB66CB}" dt="2023-01-21T17:56:04.087" v="0"/>
          <pc:sldLayoutMkLst>
            <pc:docMk/>
            <pc:sldMasterMk cId="2371758177" sldId="2147483660"/>
            <pc:sldLayoutMk cId="3129878285" sldId="2147483661"/>
          </pc:sldLayoutMkLst>
        </pc:sldLayoutChg>
        <pc:sldLayoutChg chg="del">
          <pc:chgData name="AYUSH KUMAR MOURYA" userId="cfdc6d0d4907c29a" providerId="Windows Live" clId="Web-{8657B290-6D84-43F3-885A-6763F6DB66CB}" dt="2023-01-21T17:56:04.087" v="0"/>
          <pc:sldLayoutMkLst>
            <pc:docMk/>
            <pc:sldMasterMk cId="2371758177" sldId="2147483660"/>
            <pc:sldLayoutMk cId="572029412" sldId="2147483662"/>
          </pc:sldLayoutMkLst>
        </pc:sldLayoutChg>
        <pc:sldLayoutChg chg="del">
          <pc:chgData name="AYUSH KUMAR MOURYA" userId="cfdc6d0d4907c29a" providerId="Windows Live" clId="Web-{8657B290-6D84-43F3-885A-6763F6DB66CB}" dt="2023-01-21T17:56:04.087" v="0"/>
          <pc:sldLayoutMkLst>
            <pc:docMk/>
            <pc:sldMasterMk cId="2371758177" sldId="2147483660"/>
            <pc:sldLayoutMk cId="3636461385" sldId="2147483663"/>
          </pc:sldLayoutMkLst>
        </pc:sldLayoutChg>
        <pc:sldLayoutChg chg="del">
          <pc:chgData name="AYUSH KUMAR MOURYA" userId="cfdc6d0d4907c29a" providerId="Windows Live" clId="Web-{8657B290-6D84-43F3-885A-6763F6DB66CB}" dt="2023-01-21T17:56:04.087" v="0"/>
          <pc:sldLayoutMkLst>
            <pc:docMk/>
            <pc:sldMasterMk cId="2371758177" sldId="2147483660"/>
            <pc:sldLayoutMk cId="3626050071" sldId="2147483664"/>
          </pc:sldLayoutMkLst>
        </pc:sldLayoutChg>
        <pc:sldLayoutChg chg="del">
          <pc:chgData name="AYUSH KUMAR MOURYA" userId="cfdc6d0d4907c29a" providerId="Windows Live" clId="Web-{8657B290-6D84-43F3-885A-6763F6DB66CB}" dt="2023-01-21T17:56:04.087" v="0"/>
          <pc:sldLayoutMkLst>
            <pc:docMk/>
            <pc:sldMasterMk cId="2371758177" sldId="2147483660"/>
            <pc:sldLayoutMk cId="4223613637" sldId="2147483665"/>
          </pc:sldLayoutMkLst>
        </pc:sldLayoutChg>
        <pc:sldLayoutChg chg="del">
          <pc:chgData name="AYUSH KUMAR MOURYA" userId="cfdc6d0d4907c29a" providerId="Windows Live" clId="Web-{8657B290-6D84-43F3-885A-6763F6DB66CB}" dt="2023-01-21T17:56:04.087" v="0"/>
          <pc:sldLayoutMkLst>
            <pc:docMk/>
            <pc:sldMasterMk cId="2371758177" sldId="2147483660"/>
            <pc:sldLayoutMk cId="986665687" sldId="2147483666"/>
          </pc:sldLayoutMkLst>
        </pc:sldLayoutChg>
        <pc:sldLayoutChg chg="del">
          <pc:chgData name="AYUSH KUMAR MOURYA" userId="cfdc6d0d4907c29a" providerId="Windows Live" clId="Web-{8657B290-6D84-43F3-885A-6763F6DB66CB}" dt="2023-01-21T17:56:04.087" v="0"/>
          <pc:sldLayoutMkLst>
            <pc:docMk/>
            <pc:sldMasterMk cId="2371758177" sldId="2147483660"/>
            <pc:sldLayoutMk cId="2924672457" sldId="2147483667"/>
          </pc:sldLayoutMkLst>
        </pc:sldLayoutChg>
        <pc:sldLayoutChg chg="del">
          <pc:chgData name="AYUSH KUMAR MOURYA" userId="cfdc6d0d4907c29a" providerId="Windows Live" clId="Web-{8657B290-6D84-43F3-885A-6763F6DB66CB}" dt="2023-01-21T17:56:04.087" v="0"/>
          <pc:sldLayoutMkLst>
            <pc:docMk/>
            <pc:sldMasterMk cId="2371758177" sldId="2147483660"/>
            <pc:sldLayoutMk cId="1650365514" sldId="2147483668"/>
          </pc:sldLayoutMkLst>
        </pc:sldLayoutChg>
        <pc:sldLayoutChg chg="del">
          <pc:chgData name="AYUSH KUMAR MOURYA" userId="cfdc6d0d4907c29a" providerId="Windows Live" clId="Web-{8657B290-6D84-43F3-885A-6763F6DB66CB}" dt="2023-01-21T17:56:04.087" v="0"/>
          <pc:sldLayoutMkLst>
            <pc:docMk/>
            <pc:sldMasterMk cId="2371758177" sldId="2147483660"/>
            <pc:sldLayoutMk cId="746702124" sldId="2147483669"/>
          </pc:sldLayoutMkLst>
        </pc:sldLayoutChg>
        <pc:sldLayoutChg chg="del">
          <pc:chgData name="AYUSH KUMAR MOURYA" userId="cfdc6d0d4907c29a" providerId="Windows Live" clId="Web-{8657B290-6D84-43F3-885A-6763F6DB66CB}" dt="2023-01-21T17:56:04.087" v="0"/>
          <pc:sldLayoutMkLst>
            <pc:docMk/>
            <pc:sldMasterMk cId="2371758177" sldId="2147483660"/>
            <pc:sldLayoutMk cId="61784523" sldId="2147483670"/>
          </pc:sldLayoutMkLst>
        </pc:sldLayoutChg>
        <pc:sldLayoutChg chg="del">
          <pc:chgData name="AYUSH KUMAR MOURYA" userId="cfdc6d0d4907c29a" providerId="Windows Live" clId="Web-{8657B290-6D84-43F3-885A-6763F6DB66CB}" dt="2023-01-21T17:56:04.087" v="0"/>
          <pc:sldLayoutMkLst>
            <pc:docMk/>
            <pc:sldMasterMk cId="2371758177" sldId="2147483660"/>
            <pc:sldLayoutMk cId="1164236222" sldId="2147483671"/>
          </pc:sldLayoutMkLst>
        </pc:sldLayoutChg>
      </pc:sldMasterChg>
      <pc:sldMasterChg chg="add del addSldLayout delSldLayout modSldLayout">
        <pc:chgData name="AYUSH KUMAR MOURYA" userId="cfdc6d0d4907c29a" providerId="Windows Live" clId="Web-{8657B290-6D84-43F3-885A-6763F6DB66CB}" dt="2023-01-21T17:56:10.322" v="1"/>
        <pc:sldMasterMkLst>
          <pc:docMk/>
          <pc:sldMasterMk cId="2014380153" sldId="2147483672"/>
        </pc:sldMasterMkLst>
        <pc:sldLayoutChg chg="add del mod replId">
          <pc:chgData name="AYUSH KUMAR MOURYA" userId="cfdc6d0d4907c29a" providerId="Windows Live" clId="Web-{8657B290-6D84-43F3-885A-6763F6DB66CB}" dt="2023-01-21T17:56:10.322" v="1"/>
          <pc:sldLayoutMkLst>
            <pc:docMk/>
            <pc:sldMasterMk cId="2014380153" sldId="2147483672"/>
            <pc:sldLayoutMk cId="2222094740" sldId="2147483673"/>
          </pc:sldLayoutMkLst>
        </pc:sldLayoutChg>
        <pc:sldLayoutChg chg="add del mod replId">
          <pc:chgData name="AYUSH KUMAR MOURYA" userId="cfdc6d0d4907c29a" providerId="Windows Live" clId="Web-{8657B290-6D84-43F3-885A-6763F6DB66CB}" dt="2023-01-21T17:56:10.322" v="1"/>
          <pc:sldLayoutMkLst>
            <pc:docMk/>
            <pc:sldMasterMk cId="2014380153" sldId="2147483672"/>
            <pc:sldLayoutMk cId="762225385" sldId="2147483674"/>
          </pc:sldLayoutMkLst>
        </pc:sldLayoutChg>
        <pc:sldLayoutChg chg="add del mod replId">
          <pc:chgData name="AYUSH KUMAR MOURYA" userId="cfdc6d0d4907c29a" providerId="Windows Live" clId="Web-{8657B290-6D84-43F3-885A-6763F6DB66CB}" dt="2023-01-21T17:56:10.322" v="1"/>
          <pc:sldLayoutMkLst>
            <pc:docMk/>
            <pc:sldMasterMk cId="2014380153" sldId="2147483672"/>
            <pc:sldLayoutMk cId="381426504" sldId="2147483675"/>
          </pc:sldLayoutMkLst>
        </pc:sldLayoutChg>
        <pc:sldLayoutChg chg="add del mod replId">
          <pc:chgData name="AYUSH KUMAR MOURYA" userId="cfdc6d0d4907c29a" providerId="Windows Live" clId="Web-{8657B290-6D84-43F3-885A-6763F6DB66CB}" dt="2023-01-21T17:56:10.322" v="1"/>
          <pc:sldLayoutMkLst>
            <pc:docMk/>
            <pc:sldMasterMk cId="2014380153" sldId="2147483672"/>
            <pc:sldLayoutMk cId="3387389400" sldId="2147483676"/>
          </pc:sldLayoutMkLst>
        </pc:sldLayoutChg>
        <pc:sldLayoutChg chg="add del mod replId">
          <pc:chgData name="AYUSH KUMAR MOURYA" userId="cfdc6d0d4907c29a" providerId="Windows Live" clId="Web-{8657B290-6D84-43F3-885A-6763F6DB66CB}" dt="2023-01-21T17:56:10.322" v="1"/>
          <pc:sldLayoutMkLst>
            <pc:docMk/>
            <pc:sldMasterMk cId="2014380153" sldId="2147483672"/>
            <pc:sldLayoutMk cId="1166401851" sldId="2147483677"/>
          </pc:sldLayoutMkLst>
        </pc:sldLayoutChg>
        <pc:sldLayoutChg chg="add del mod replId">
          <pc:chgData name="AYUSH KUMAR MOURYA" userId="cfdc6d0d4907c29a" providerId="Windows Live" clId="Web-{8657B290-6D84-43F3-885A-6763F6DB66CB}" dt="2023-01-21T17:56:10.322" v="1"/>
          <pc:sldLayoutMkLst>
            <pc:docMk/>
            <pc:sldMasterMk cId="2014380153" sldId="2147483672"/>
            <pc:sldLayoutMk cId="1896744313" sldId="2147483678"/>
          </pc:sldLayoutMkLst>
        </pc:sldLayoutChg>
        <pc:sldLayoutChg chg="add del mod replId">
          <pc:chgData name="AYUSH KUMAR MOURYA" userId="cfdc6d0d4907c29a" providerId="Windows Live" clId="Web-{8657B290-6D84-43F3-885A-6763F6DB66CB}" dt="2023-01-21T17:56:10.322" v="1"/>
          <pc:sldLayoutMkLst>
            <pc:docMk/>
            <pc:sldMasterMk cId="2014380153" sldId="2147483672"/>
            <pc:sldLayoutMk cId="1402034464" sldId="2147483679"/>
          </pc:sldLayoutMkLst>
        </pc:sldLayoutChg>
        <pc:sldLayoutChg chg="add del mod replId">
          <pc:chgData name="AYUSH KUMAR MOURYA" userId="cfdc6d0d4907c29a" providerId="Windows Live" clId="Web-{8657B290-6D84-43F3-885A-6763F6DB66CB}" dt="2023-01-21T17:56:10.322" v="1"/>
          <pc:sldLayoutMkLst>
            <pc:docMk/>
            <pc:sldMasterMk cId="2014380153" sldId="2147483672"/>
            <pc:sldLayoutMk cId="3847737385" sldId="2147483680"/>
          </pc:sldLayoutMkLst>
        </pc:sldLayoutChg>
        <pc:sldLayoutChg chg="add del mod replId">
          <pc:chgData name="AYUSH KUMAR MOURYA" userId="cfdc6d0d4907c29a" providerId="Windows Live" clId="Web-{8657B290-6D84-43F3-885A-6763F6DB66CB}" dt="2023-01-21T17:56:10.322" v="1"/>
          <pc:sldLayoutMkLst>
            <pc:docMk/>
            <pc:sldMasterMk cId="2014380153" sldId="2147483672"/>
            <pc:sldLayoutMk cId="807310324" sldId="2147483681"/>
          </pc:sldLayoutMkLst>
        </pc:sldLayoutChg>
        <pc:sldLayoutChg chg="add del mod replId">
          <pc:chgData name="AYUSH KUMAR MOURYA" userId="cfdc6d0d4907c29a" providerId="Windows Live" clId="Web-{8657B290-6D84-43F3-885A-6763F6DB66CB}" dt="2023-01-21T17:56:10.322" v="1"/>
          <pc:sldLayoutMkLst>
            <pc:docMk/>
            <pc:sldMasterMk cId="2014380153" sldId="2147483672"/>
            <pc:sldLayoutMk cId="1591515484" sldId="2147483682"/>
          </pc:sldLayoutMkLst>
        </pc:sldLayoutChg>
        <pc:sldLayoutChg chg="add del mod replId">
          <pc:chgData name="AYUSH KUMAR MOURYA" userId="cfdc6d0d4907c29a" providerId="Windows Live" clId="Web-{8657B290-6D84-43F3-885A-6763F6DB66CB}" dt="2023-01-21T17:56:10.322" v="1"/>
          <pc:sldLayoutMkLst>
            <pc:docMk/>
            <pc:sldMasterMk cId="2014380153" sldId="2147483672"/>
            <pc:sldLayoutMk cId="1024238982" sldId="2147483683"/>
          </pc:sldLayoutMkLst>
        </pc:sldLayoutChg>
      </pc:sldMasterChg>
      <pc:sldMasterChg chg="modSp add del addSldLayout delSldLayout modSldLayout">
        <pc:chgData name="AYUSH KUMAR MOURYA" userId="cfdc6d0d4907c29a" providerId="Windows Live" clId="Web-{8657B290-6D84-43F3-885A-6763F6DB66CB}" dt="2023-01-21T17:58:03.199" v="9"/>
        <pc:sldMasterMkLst>
          <pc:docMk/>
          <pc:sldMasterMk cId="2403168247" sldId="2147483684"/>
        </pc:sldMasterMkLst>
        <pc:spChg chg="mod">
          <ac:chgData name="AYUSH KUMAR MOURYA" userId="cfdc6d0d4907c29a" providerId="Windows Live" clId="Web-{8657B290-6D84-43F3-885A-6763F6DB66CB}" dt="2023-01-21T17:58:03.059" v="8"/>
          <ac:spMkLst>
            <pc:docMk/>
            <pc:sldMasterMk cId="2403168247" sldId="2147483684"/>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ac:spMk id="3"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ac:spMk id="4"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ac:spMk id="5"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ac:spMk id="6"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ac:spMk id="14"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ac:spMk id="16" creationId="{00000000-0000-0000-0000-000000000000}"/>
          </ac:spMkLst>
        </pc:spChg>
        <pc:picChg chg="mod">
          <ac:chgData name="AYUSH KUMAR MOURYA" userId="cfdc6d0d4907c29a" providerId="Windows Live" clId="Web-{8657B290-6D84-43F3-885A-6763F6DB66CB}" dt="2023-01-21T17:58:03.059" v="8"/>
          <ac:picMkLst>
            <pc:docMk/>
            <pc:sldMasterMk cId="2403168247" sldId="2147483684"/>
            <ac:picMk id="7" creationId="{00000000-0000-0000-0000-000000000000}"/>
          </ac:picMkLst>
        </pc:picChg>
        <pc:picChg chg="mod">
          <ac:chgData name="AYUSH KUMAR MOURYA" userId="cfdc6d0d4907c29a" providerId="Windows Live" clId="Web-{8657B290-6D84-43F3-885A-6763F6DB66CB}" dt="2023-01-21T17:58:03.059" v="8"/>
          <ac:picMkLst>
            <pc:docMk/>
            <pc:sldMasterMk cId="2403168247" sldId="2147483684"/>
            <ac:picMk id="8" creationId="{00000000-0000-0000-0000-000000000000}"/>
          </ac:picMkLst>
        </pc:picChg>
        <pc:picChg chg="mod">
          <ac:chgData name="AYUSH KUMAR MOURYA" userId="cfdc6d0d4907c29a" providerId="Windows Live" clId="Web-{8657B290-6D84-43F3-885A-6763F6DB66CB}" dt="2023-01-21T17:58:03.059" v="8"/>
          <ac:picMkLst>
            <pc:docMk/>
            <pc:sldMasterMk cId="2403168247" sldId="2147483684"/>
            <ac:picMk id="9" creationId="{00000000-0000-0000-0000-000000000000}"/>
          </ac:picMkLst>
        </pc:picChg>
        <pc:picChg chg="mod">
          <ac:chgData name="AYUSH KUMAR MOURYA" userId="cfdc6d0d4907c29a" providerId="Windows Live" clId="Web-{8657B290-6D84-43F3-885A-6763F6DB66CB}" dt="2023-01-21T17:58:03.059" v="8"/>
          <ac:picMkLst>
            <pc:docMk/>
            <pc:sldMasterMk cId="2403168247" sldId="2147483684"/>
            <ac:picMk id="10" creationId="{00000000-0000-0000-0000-000000000000}"/>
          </ac:picMkLst>
        </pc:picChg>
        <pc:sldLayoutChg chg="modSp add del mod replId">
          <pc:chgData name="AYUSH KUMAR MOURYA" userId="cfdc6d0d4907c29a" providerId="Windows Live" clId="Web-{8657B290-6D84-43F3-885A-6763F6DB66CB}" dt="2023-01-21T17:58:03.199" v="9"/>
          <pc:sldLayoutMkLst>
            <pc:docMk/>
            <pc:sldMasterMk cId="2403168247" sldId="2147483684"/>
            <pc:sldLayoutMk cId="1367927287" sldId="2147483685"/>
          </pc:sldLayoutMkLst>
          <pc:spChg chg="mod">
            <ac:chgData name="AYUSH KUMAR MOURYA" userId="cfdc6d0d4907c29a" providerId="Windows Live" clId="Web-{8657B290-6D84-43F3-885A-6763F6DB66CB}" dt="2023-01-21T17:58:03.059" v="8"/>
            <ac:spMkLst>
              <pc:docMk/>
              <pc:sldMasterMk cId="2403168247" sldId="2147483684"/>
              <pc:sldLayoutMk cId="1367927287" sldId="2147483685"/>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367927287" sldId="2147483685"/>
              <ac:spMk id="3" creationId="{00000000-0000-0000-0000-000000000000}"/>
            </ac:spMkLst>
          </pc:spChg>
        </pc:sldLayoutChg>
        <pc:sldLayoutChg chg="add del mod replId">
          <pc:chgData name="AYUSH KUMAR MOURYA" userId="cfdc6d0d4907c29a" providerId="Windows Live" clId="Web-{8657B290-6D84-43F3-885A-6763F6DB66CB}" dt="2023-01-21T17:58:03.199" v="9"/>
          <pc:sldLayoutMkLst>
            <pc:docMk/>
            <pc:sldMasterMk cId="2403168247" sldId="2147483684"/>
            <pc:sldLayoutMk cId="730967666" sldId="2147483686"/>
          </pc:sldLayoutMkLst>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4198135717" sldId="2147483687"/>
          </pc:sldLayoutMkLst>
          <pc:spChg chg="mod">
            <ac:chgData name="AYUSH KUMAR MOURYA" userId="cfdc6d0d4907c29a" providerId="Windows Live" clId="Web-{8657B290-6D84-43F3-885A-6763F6DB66CB}" dt="2023-01-21T17:58:03.059" v="8"/>
            <ac:spMkLst>
              <pc:docMk/>
              <pc:sldMasterMk cId="2403168247" sldId="2147483684"/>
              <pc:sldLayoutMk cId="4198135717" sldId="2147483687"/>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4198135717" sldId="2147483687"/>
              <ac:spMk id="3" creationId="{00000000-0000-0000-0000-000000000000}"/>
            </ac:spMkLst>
          </pc:spChg>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2305599890" sldId="2147483688"/>
          </pc:sldLayoutMkLst>
          <pc:spChg chg="mod">
            <ac:chgData name="AYUSH KUMAR MOURYA" userId="cfdc6d0d4907c29a" providerId="Windows Live" clId="Web-{8657B290-6D84-43F3-885A-6763F6DB66CB}" dt="2023-01-21T17:58:03.059" v="8"/>
            <ac:spMkLst>
              <pc:docMk/>
              <pc:sldMasterMk cId="2403168247" sldId="2147483684"/>
              <pc:sldLayoutMk cId="2305599890" sldId="2147483688"/>
              <ac:spMk id="3"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305599890" sldId="2147483688"/>
              <ac:spMk id="4" creationId="{00000000-0000-0000-0000-000000000000}"/>
            </ac:spMkLst>
          </pc:spChg>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2053226432" sldId="2147483689"/>
          </pc:sldLayoutMkLst>
          <pc:spChg chg="mod">
            <ac:chgData name="AYUSH KUMAR MOURYA" userId="cfdc6d0d4907c29a" providerId="Windows Live" clId="Web-{8657B290-6D84-43F3-885A-6763F6DB66CB}" dt="2023-01-21T17:58:03.059" v="8"/>
            <ac:spMkLst>
              <pc:docMk/>
              <pc:sldMasterMk cId="2403168247" sldId="2147483684"/>
              <pc:sldLayoutMk cId="2053226432" sldId="2147483689"/>
              <ac:spMk id="3"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053226432" sldId="2147483689"/>
              <ac:spMk id="4"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053226432" sldId="2147483689"/>
              <ac:spMk id="5"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053226432" sldId="2147483689"/>
              <ac:spMk id="6" creationId="{00000000-0000-0000-0000-000000000000}"/>
            </ac:spMkLst>
          </pc:spChg>
        </pc:sldLayoutChg>
        <pc:sldLayoutChg chg="add del mod replId">
          <pc:chgData name="AYUSH KUMAR MOURYA" userId="cfdc6d0d4907c29a" providerId="Windows Live" clId="Web-{8657B290-6D84-43F3-885A-6763F6DB66CB}" dt="2023-01-21T17:58:03.199" v="9"/>
          <pc:sldLayoutMkLst>
            <pc:docMk/>
            <pc:sldMasterMk cId="2403168247" sldId="2147483684"/>
            <pc:sldLayoutMk cId="4089954660" sldId="2147483690"/>
          </pc:sldLayoutMkLst>
        </pc:sldLayoutChg>
        <pc:sldLayoutChg chg="add del mod replId">
          <pc:chgData name="AYUSH KUMAR MOURYA" userId="cfdc6d0d4907c29a" providerId="Windows Live" clId="Web-{8657B290-6D84-43F3-885A-6763F6DB66CB}" dt="2023-01-21T17:58:03.199" v="9"/>
          <pc:sldLayoutMkLst>
            <pc:docMk/>
            <pc:sldMasterMk cId="2403168247" sldId="2147483684"/>
            <pc:sldLayoutMk cId="1889894989" sldId="2147483691"/>
          </pc:sldLayoutMkLst>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648203276" sldId="2147483692"/>
          </pc:sldLayoutMkLst>
          <pc:spChg chg="mod">
            <ac:chgData name="AYUSH KUMAR MOURYA" userId="cfdc6d0d4907c29a" providerId="Windows Live" clId="Web-{8657B290-6D84-43F3-885A-6763F6DB66CB}" dt="2023-01-21T17:58:03.059" v="8"/>
            <ac:spMkLst>
              <pc:docMk/>
              <pc:sldMasterMk cId="2403168247" sldId="2147483684"/>
              <pc:sldLayoutMk cId="648203276" sldId="2147483692"/>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648203276" sldId="2147483692"/>
              <ac:spMk id="3"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648203276" sldId="2147483692"/>
              <ac:spMk id="4" creationId="{00000000-0000-0000-0000-000000000000}"/>
            </ac:spMkLst>
          </pc:spChg>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3026968363" sldId="2147483693"/>
          </pc:sldLayoutMkLst>
          <pc:spChg chg="mod">
            <ac:chgData name="AYUSH KUMAR MOURYA" userId="cfdc6d0d4907c29a" providerId="Windows Live" clId="Web-{8657B290-6D84-43F3-885A-6763F6DB66CB}" dt="2023-01-21T17:58:03.059" v="8"/>
            <ac:spMkLst>
              <pc:docMk/>
              <pc:sldMasterMk cId="2403168247" sldId="2147483684"/>
              <pc:sldLayoutMk cId="3026968363" sldId="2147483693"/>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3026968363" sldId="2147483693"/>
              <ac:spMk id="3"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3026968363" sldId="2147483693"/>
              <ac:spMk id="4" creationId="{00000000-0000-0000-0000-000000000000}"/>
            </ac:spMkLst>
          </pc:spChg>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2134823340" sldId="2147483694"/>
          </pc:sldLayoutMkLst>
          <pc:spChg chg="mod">
            <ac:chgData name="AYUSH KUMAR MOURYA" userId="cfdc6d0d4907c29a" providerId="Windows Live" clId="Web-{8657B290-6D84-43F3-885A-6763F6DB66CB}" dt="2023-01-21T17:58:03.059" v="8"/>
            <ac:spMkLst>
              <pc:docMk/>
              <pc:sldMasterMk cId="2403168247" sldId="2147483684"/>
              <pc:sldLayoutMk cId="2134823340" sldId="2147483694"/>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134823340" sldId="2147483694"/>
              <ac:spMk id="3"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134823340" sldId="2147483694"/>
              <ac:spMk id="4" creationId="{00000000-0000-0000-0000-000000000000}"/>
            </ac:spMkLst>
          </pc:spChg>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1128166102" sldId="2147483695"/>
          </pc:sldLayoutMkLst>
          <pc:spChg chg="mod">
            <ac:chgData name="AYUSH KUMAR MOURYA" userId="cfdc6d0d4907c29a" providerId="Windows Live" clId="Web-{8657B290-6D84-43F3-885A-6763F6DB66CB}" dt="2023-01-21T17:58:03.059" v="8"/>
            <ac:spMkLst>
              <pc:docMk/>
              <pc:sldMasterMk cId="2403168247" sldId="2147483684"/>
              <pc:sldLayoutMk cId="1128166102" sldId="2147483695"/>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128166102" sldId="2147483695"/>
              <ac:spMk id="8" creationId="{00000000-0000-0000-0000-000000000000}"/>
            </ac:spMkLst>
          </pc:spChg>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120084921" sldId="2147483696"/>
          </pc:sldLayoutMkLst>
          <pc:spChg chg="mod">
            <ac:chgData name="AYUSH KUMAR MOURYA" userId="cfdc6d0d4907c29a" providerId="Windows Live" clId="Web-{8657B290-6D84-43F3-885A-6763F6DB66CB}" dt="2023-01-21T17:58:03.059" v="8"/>
            <ac:spMkLst>
              <pc:docMk/>
              <pc:sldMasterMk cId="2403168247" sldId="2147483684"/>
              <pc:sldLayoutMk cId="120084921" sldId="2147483696"/>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20084921" sldId="2147483696"/>
              <ac:spMk id="10"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20084921" sldId="2147483696"/>
              <ac:spMk id="11"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20084921" sldId="2147483696"/>
              <ac:spMk id="1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20084921" sldId="2147483696"/>
              <ac:spMk id="15" creationId="{00000000-0000-0000-0000-000000000000}"/>
            </ac:spMkLst>
          </pc:spChg>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16337413" sldId="2147483697"/>
          </pc:sldLayoutMkLst>
          <pc:spChg chg="mod">
            <ac:chgData name="AYUSH KUMAR MOURYA" userId="cfdc6d0d4907c29a" providerId="Windows Live" clId="Web-{8657B290-6D84-43F3-885A-6763F6DB66CB}" dt="2023-01-21T17:58:03.059" v="8"/>
            <ac:spMkLst>
              <pc:docMk/>
              <pc:sldMasterMk cId="2403168247" sldId="2147483684"/>
              <pc:sldLayoutMk cId="16337413" sldId="2147483697"/>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6337413" sldId="2147483697"/>
              <ac:spMk id="3" creationId="{00000000-0000-0000-0000-000000000000}"/>
            </ac:spMkLst>
          </pc:spChg>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1990458067" sldId="2147483698"/>
          </pc:sldLayoutMkLst>
          <pc:spChg chg="mod">
            <ac:chgData name="AYUSH KUMAR MOURYA" userId="cfdc6d0d4907c29a" providerId="Windows Live" clId="Web-{8657B290-6D84-43F3-885A-6763F6DB66CB}" dt="2023-01-21T17:58:03.059" v="8"/>
            <ac:spMkLst>
              <pc:docMk/>
              <pc:sldMasterMk cId="2403168247" sldId="2147483684"/>
              <pc:sldLayoutMk cId="1990458067" sldId="2147483698"/>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990458067" sldId="2147483698"/>
              <ac:spMk id="3"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990458067" sldId="2147483698"/>
              <ac:spMk id="5"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990458067" sldId="2147483698"/>
              <ac:spMk id="14"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990458067" sldId="2147483698"/>
              <ac:spMk id="16"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990458067" sldId="2147483698"/>
              <ac:spMk id="19"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1990458067" sldId="2147483698"/>
              <ac:spMk id="20" creationId="{00000000-0000-0000-0000-000000000000}"/>
            </ac:spMkLst>
          </pc:spChg>
          <pc:cxnChg chg="mod">
            <ac:chgData name="AYUSH KUMAR MOURYA" userId="cfdc6d0d4907c29a" providerId="Windows Live" clId="Web-{8657B290-6D84-43F3-885A-6763F6DB66CB}" dt="2023-01-21T17:58:03.059" v="8"/>
            <ac:cxnSpMkLst>
              <pc:docMk/>
              <pc:sldMasterMk cId="2403168247" sldId="2147483684"/>
              <pc:sldLayoutMk cId="1990458067" sldId="2147483698"/>
              <ac:cxnSpMk id="17" creationId="{00000000-0000-0000-0000-000000000000}"/>
            </ac:cxnSpMkLst>
          </pc:cxnChg>
          <pc:cxnChg chg="mod">
            <ac:chgData name="AYUSH KUMAR MOURYA" userId="cfdc6d0d4907c29a" providerId="Windows Live" clId="Web-{8657B290-6D84-43F3-885A-6763F6DB66CB}" dt="2023-01-21T17:58:03.059" v="8"/>
            <ac:cxnSpMkLst>
              <pc:docMk/>
              <pc:sldMasterMk cId="2403168247" sldId="2147483684"/>
              <pc:sldLayoutMk cId="1990458067" sldId="2147483698"/>
              <ac:cxnSpMk id="18" creationId="{00000000-0000-0000-0000-000000000000}"/>
            </ac:cxnSpMkLst>
          </pc:cxnChg>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2282914270" sldId="2147483699"/>
          </pc:sldLayoutMkLst>
          <pc:spChg chg="mod">
            <ac:chgData name="AYUSH KUMAR MOURYA" userId="cfdc6d0d4907c29a" providerId="Windows Live" clId="Web-{8657B290-6D84-43F3-885A-6763F6DB66CB}" dt="2023-01-21T17:58:03.059" v="8"/>
            <ac:spMkLst>
              <pc:docMk/>
              <pc:sldMasterMk cId="2403168247" sldId="2147483684"/>
              <pc:sldLayoutMk cId="2282914270" sldId="2147483699"/>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282914270" sldId="2147483699"/>
              <ac:spMk id="3"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282914270" sldId="2147483699"/>
              <ac:spMk id="5"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282914270" sldId="2147483699"/>
              <ac:spMk id="14"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282914270" sldId="2147483699"/>
              <ac:spMk id="2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282914270" sldId="2147483699"/>
              <ac:spMk id="23"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282914270" sldId="2147483699"/>
              <ac:spMk id="24"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282914270" sldId="2147483699"/>
              <ac:spMk id="29"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282914270" sldId="2147483699"/>
              <ac:spMk id="30"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2282914270" sldId="2147483699"/>
              <ac:spMk id="31" creationId="{00000000-0000-0000-0000-000000000000}"/>
            </ac:spMkLst>
          </pc:spChg>
          <pc:cxnChg chg="mod">
            <ac:chgData name="AYUSH KUMAR MOURYA" userId="cfdc6d0d4907c29a" providerId="Windows Live" clId="Web-{8657B290-6D84-43F3-885A-6763F6DB66CB}" dt="2023-01-21T17:58:03.059" v="8"/>
            <ac:cxnSpMkLst>
              <pc:docMk/>
              <pc:sldMasterMk cId="2403168247" sldId="2147483684"/>
              <pc:sldLayoutMk cId="2282914270" sldId="2147483699"/>
              <ac:cxnSpMk id="19" creationId="{00000000-0000-0000-0000-000000000000}"/>
            </ac:cxnSpMkLst>
          </pc:cxnChg>
          <pc:cxnChg chg="mod">
            <ac:chgData name="AYUSH KUMAR MOURYA" userId="cfdc6d0d4907c29a" providerId="Windows Live" clId="Web-{8657B290-6D84-43F3-885A-6763F6DB66CB}" dt="2023-01-21T17:58:03.059" v="8"/>
            <ac:cxnSpMkLst>
              <pc:docMk/>
              <pc:sldMasterMk cId="2403168247" sldId="2147483684"/>
              <pc:sldLayoutMk cId="2282914270" sldId="2147483699"/>
              <ac:cxnSpMk id="20" creationId="{00000000-0000-0000-0000-000000000000}"/>
            </ac:cxnSpMkLst>
          </pc:cxnChg>
        </pc:sldLayoutChg>
        <pc:sldLayoutChg chg="add del mod replId">
          <pc:chgData name="AYUSH KUMAR MOURYA" userId="cfdc6d0d4907c29a" providerId="Windows Live" clId="Web-{8657B290-6D84-43F3-885A-6763F6DB66CB}" dt="2023-01-21T17:58:03.199" v="9"/>
          <pc:sldLayoutMkLst>
            <pc:docMk/>
            <pc:sldMasterMk cId="2403168247" sldId="2147483684"/>
            <pc:sldLayoutMk cId="1118384629" sldId="2147483700"/>
          </pc:sldLayoutMkLst>
        </pc:sldLayoutChg>
        <pc:sldLayoutChg chg="modSp add del mod replId">
          <pc:chgData name="AYUSH KUMAR MOURYA" userId="cfdc6d0d4907c29a" providerId="Windows Live" clId="Web-{8657B290-6D84-43F3-885A-6763F6DB66CB}" dt="2023-01-21T17:58:03.199" v="9"/>
          <pc:sldLayoutMkLst>
            <pc:docMk/>
            <pc:sldMasterMk cId="2403168247" sldId="2147483684"/>
            <pc:sldLayoutMk cId="738819269" sldId="2147483701"/>
          </pc:sldLayoutMkLst>
          <pc:spChg chg="mod">
            <ac:chgData name="AYUSH KUMAR MOURYA" userId="cfdc6d0d4907c29a" providerId="Windows Live" clId="Web-{8657B290-6D84-43F3-885A-6763F6DB66CB}" dt="2023-01-21T17:58:03.059" v="8"/>
            <ac:spMkLst>
              <pc:docMk/>
              <pc:sldMasterMk cId="2403168247" sldId="2147483684"/>
              <pc:sldLayoutMk cId="738819269" sldId="2147483701"/>
              <ac:spMk id="2" creationId="{00000000-0000-0000-0000-000000000000}"/>
            </ac:spMkLst>
          </pc:spChg>
          <pc:spChg chg="mod">
            <ac:chgData name="AYUSH KUMAR MOURYA" userId="cfdc6d0d4907c29a" providerId="Windows Live" clId="Web-{8657B290-6D84-43F3-885A-6763F6DB66CB}" dt="2023-01-21T17:58:03.059" v="8"/>
            <ac:spMkLst>
              <pc:docMk/>
              <pc:sldMasterMk cId="2403168247" sldId="2147483684"/>
              <pc:sldLayoutMk cId="738819269" sldId="2147483701"/>
              <ac:spMk id="3" creationId="{00000000-0000-0000-0000-000000000000}"/>
            </ac:spMkLst>
          </pc:spChg>
        </pc:sldLayoutChg>
      </pc:sldMasterChg>
      <pc:sldMasterChg chg="modSp add del addSldLayout delSldLayout modSldLayout">
        <pc:chgData name="AYUSH KUMAR MOURYA" userId="cfdc6d0d4907c29a" providerId="Windows Live" clId="Web-{8657B290-6D84-43F3-885A-6763F6DB66CB}" dt="2023-01-21T17:58:06.574" v="11"/>
        <pc:sldMasterMkLst>
          <pc:docMk/>
          <pc:sldMasterMk cId="2394090390" sldId="2147483702"/>
        </pc:sldMasterMkLst>
        <pc:spChg chg="mod">
          <ac:chgData name="AYUSH KUMAR MOURYA" userId="cfdc6d0d4907c29a" providerId="Windows Live" clId="Web-{8657B290-6D84-43F3-885A-6763F6DB66CB}" dt="2023-01-21T17:58:06.434" v="10"/>
          <ac:spMkLst>
            <pc:docMk/>
            <pc:sldMasterMk cId="2394090390" sldId="2147483702"/>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ac:spMk id="3"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ac:spMk id="4"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ac:spMk id="5"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ac:spMk id="6"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ac:spMk id="19"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ac:spMk id="20"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ac:spMk id="21"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ac:spMk id="2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ac:spMk id="23"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ac:spMk id="24" creationId="{00000000-0000-0000-0000-000000000000}"/>
          </ac:spMkLst>
        </pc:spChg>
        <pc:sldLayoutChg chg="modSp add del mod replId">
          <pc:chgData name="AYUSH KUMAR MOURYA" userId="cfdc6d0d4907c29a" providerId="Windows Live" clId="Web-{8657B290-6D84-43F3-885A-6763F6DB66CB}" dt="2023-01-21T17:58:06.574" v="11"/>
          <pc:sldLayoutMkLst>
            <pc:docMk/>
            <pc:sldMasterMk cId="2394090390" sldId="2147483702"/>
            <pc:sldLayoutMk cId="452197592" sldId="2147483703"/>
          </pc:sldLayoutMkLst>
          <pc:spChg chg="mod">
            <ac:chgData name="AYUSH KUMAR MOURYA" userId="cfdc6d0d4907c29a" providerId="Windows Live" clId="Web-{8657B290-6D84-43F3-885A-6763F6DB66CB}" dt="2023-01-21T17:58:06.434" v="10"/>
            <ac:spMkLst>
              <pc:docMk/>
              <pc:sldMasterMk cId="2394090390" sldId="2147483702"/>
              <pc:sldLayoutMk cId="452197592" sldId="2147483703"/>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452197592" sldId="2147483703"/>
              <ac:spMk id="3" creationId="{00000000-0000-0000-0000-000000000000}"/>
            </ac:spMkLst>
          </pc:spChg>
        </pc:sldLayoutChg>
        <pc:sldLayoutChg chg="add del mod replId">
          <pc:chgData name="AYUSH KUMAR MOURYA" userId="cfdc6d0d4907c29a" providerId="Windows Live" clId="Web-{8657B290-6D84-43F3-885A-6763F6DB66CB}" dt="2023-01-21T17:58:06.574" v="11"/>
          <pc:sldLayoutMkLst>
            <pc:docMk/>
            <pc:sldMasterMk cId="2394090390" sldId="2147483702"/>
            <pc:sldLayoutMk cId="241419251" sldId="2147483704"/>
          </pc:sldLayoutMkLst>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4166954019" sldId="2147483705"/>
          </pc:sldLayoutMkLst>
          <pc:spChg chg="mod">
            <ac:chgData name="AYUSH KUMAR MOURYA" userId="cfdc6d0d4907c29a" providerId="Windows Live" clId="Web-{8657B290-6D84-43F3-885A-6763F6DB66CB}" dt="2023-01-21T17:58:06.434" v="10"/>
            <ac:spMkLst>
              <pc:docMk/>
              <pc:sldMasterMk cId="2394090390" sldId="2147483702"/>
              <pc:sldLayoutMk cId="4166954019" sldId="2147483705"/>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4166954019" sldId="2147483705"/>
              <ac:spMk id="3" creationId="{00000000-0000-0000-0000-000000000000}"/>
            </ac:spMkLst>
          </pc:spChg>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711697916" sldId="2147483706"/>
          </pc:sldLayoutMkLst>
          <pc:spChg chg="mod">
            <ac:chgData name="AYUSH KUMAR MOURYA" userId="cfdc6d0d4907c29a" providerId="Windows Live" clId="Web-{8657B290-6D84-43F3-885A-6763F6DB66CB}" dt="2023-01-21T17:58:06.434" v="10"/>
            <ac:spMkLst>
              <pc:docMk/>
              <pc:sldMasterMk cId="2394090390" sldId="2147483702"/>
              <pc:sldLayoutMk cId="711697916" sldId="2147483706"/>
              <ac:spMk id="3"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711697916" sldId="2147483706"/>
              <ac:spMk id="4" creationId="{00000000-0000-0000-0000-000000000000}"/>
            </ac:spMkLst>
          </pc:spChg>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986759972" sldId="2147483707"/>
          </pc:sldLayoutMkLst>
          <pc:spChg chg="mod">
            <ac:chgData name="AYUSH KUMAR MOURYA" userId="cfdc6d0d4907c29a" providerId="Windows Live" clId="Web-{8657B290-6D84-43F3-885A-6763F6DB66CB}" dt="2023-01-21T17:58:06.434" v="10"/>
            <ac:spMkLst>
              <pc:docMk/>
              <pc:sldMasterMk cId="2394090390" sldId="2147483702"/>
              <pc:sldLayoutMk cId="986759972" sldId="2147483707"/>
              <ac:spMk id="3"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986759972" sldId="2147483707"/>
              <ac:spMk id="4"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986759972" sldId="2147483707"/>
              <ac:spMk id="5"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986759972" sldId="2147483707"/>
              <ac:spMk id="6" creationId="{00000000-0000-0000-0000-000000000000}"/>
            </ac:spMkLst>
          </pc:spChg>
        </pc:sldLayoutChg>
        <pc:sldLayoutChg chg="add del mod replId">
          <pc:chgData name="AYUSH KUMAR MOURYA" userId="cfdc6d0d4907c29a" providerId="Windows Live" clId="Web-{8657B290-6D84-43F3-885A-6763F6DB66CB}" dt="2023-01-21T17:58:06.574" v="11"/>
          <pc:sldLayoutMkLst>
            <pc:docMk/>
            <pc:sldMasterMk cId="2394090390" sldId="2147483702"/>
            <pc:sldLayoutMk cId="1071653450" sldId="2147483708"/>
          </pc:sldLayoutMkLst>
        </pc:sldLayoutChg>
        <pc:sldLayoutChg chg="add del mod replId">
          <pc:chgData name="AYUSH KUMAR MOURYA" userId="cfdc6d0d4907c29a" providerId="Windows Live" clId="Web-{8657B290-6D84-43F3-885A-6763F6DB66CB}" dt="2023-01-21T17:58:06.574" v="11"/>
          <pc:sldLayoutMkLst>
            <pc:docMk/>
            <pc:sldMasterMk cId="2394090390" sldId="2147483702"/>
            <pc:sldLayoutMk cId="795533249" sldId="2147483709"/>
          </pc:sldLayoutMkLst>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4188772130" sldId="2147483710"/>
          </pc:sldLayoutMkLst>
          <pc:spChg chg="mod">
            <ac:chgData name="AYUSH KUMAR MOURYA" userId="cfdc6d0d4907c29a" providerId="Windows Live" clId="Web-{8657B290-6D84-43F3-885A-6763F6DB66CB}" dt="2023-01-21T17:58:06.434" v="10"/>
            <ac:spMkLst>
              <pc:docMk/>
              <pc:sldMasterMk cId="2394090390" sldId="2147483702"/>
              <pc:sldLayoutMk cId="4188772130" sldId="2147483710"/>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4188772130" sldId="2147483710"/>
              <ac:spMk id="3"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4188772130" sldId="2147483710"/>
              <ac:spMk id="4" creationId="{00000000-0000-0000-0000-000000000000}"/>
            </ac:spMkLst>
          </pc:spChg>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2243829670" sldId="2147483711"/>
          </pc:sldLayoutMkLst>
          <pc:spChg chg="mod">
            <ac:chgData name="AYUSH KUMAR MOURYA" userId="cfdc6d0d4907c29a" providerId="Windows Live" clId="Web-{8657B290-6D84-43F3-885A-6763F6DB66CB}" dt="2023-01-21T17:58:06.434" v="10"/>
            <ac:spMkLst>
              <pc:docMk/>
              <pc:sldMasterMk cId="2394090390" sldId="2147483702"/>
              <pc:sldLayoutMk cId="2243829670" sldId="2147483711"/>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243829670" sldId="2147483711"/>
              <ac:spMk id="3"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243829670" sldId="2147483711"/>
              <ac:spMk id="4" creationId="{00000000-0000-0000-0000-000000000000}"/>
            </ac:spMkLst>
          </pc:spChg>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3965810836" sldId="2147483712"/>
          </pc:sldLayoutMkLst>
          <pc:spChg chg="mod">
            <ac:chgData name="AYUSH KUMAR MOURYA" userId="cfdc6d0d4907c29a" providerId="Windows Live" clId="Web-{8657B290-6D84-43F3-885A-6763F6DB66CB}" dt="2023-01-21T17:58:06.434" v="10"/>
            <ac:spMkLst>
              <pc:docMk/>
              <pc:sldMasterMk cId="2394090390" sldId="2147483702"/>
              <pc:sldLayoutMk cId="3965810836" sldId="2147483712"/>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3965810836" sldId="2147483712"/>
              <ac:spMk id="3"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3965810836" sldId="2147483712"/>
              <ac:spMk id="4" creationId="{00000000-0000-0000-0000-000000000000}"/>
            </ac:spMkLst>
          </pc:spChg>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3672103252" sldId="2147483713"/>
          </pc:sldLayoutMkLst>
          <pc:spChg chg="mod">
            <ac:chgData name="AYUSH KUMAR MOURYA" userId="cfdc6d0d4907c29a" providerId="Windows Live" clId="Web-{8657B290-6D84-43F3-885A-6763F6DB66CB}" dt="2023-01-21T17:58:06.434" v="10"/>
            <ac:spMkLst>
              <pc:docMk/>
              <pc:sldMasterMk cId="2394090390" sldId="2147483702"/>
              <pc:sldLayoutMk cId="3672103252" sldId="2147483713"/>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3672103252" sldId="2147483713"/>
              <ac:spMk id="8" creationId="{00000000-0000-0000-0000-000000000000}"/>
            </ac:spMkLst>
          </pc:spChg>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2118657292" sldId="2147483714"/>
          </pc:sldLayoutMkLst>
          <pc:spChg chg="mod">
            <ac:chgData name="AYUSH KUMAR MOURYA" userId="cfdc6d0d4907c29a" providerId="Windows Live" clId="Web-{8657B290-6D84-43F3-885A-6763F6DB66CB}" dt="2023-01-21T17:58:06.434" v="10"/>
            <ac:spMkLst>
              <pc:docMk/>
              <pc:sldMasterMk cId="2394090390" sldId="2147483702"/>
              <pc:sldLayoutMk cId="2118657292" sldId="2147483714"/>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118657292" sldId="2147483714"/>
              <ac:spMk id="10"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118657292" sldId="2147483714"/>
              <ac:spMk id="11"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118657292" sldId="2147483714"/>
              <ac:spMk id="1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118657292" sldId="2147483714"/>
              <ac:spMk id="15" creationId="{00000000-0000-0000-0000-000000000000}"/>
            </ac:spMkLst>
          </pc:spChg>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1391220189" sldId="2147483715"/>
          </pc:sldLayoutMkLst>
          <pc:spChg chg="mod">
            <ac:chgData name="AYUSH KUMAR MOURYA" userId="cfdc6d0d4907c29a" providerId="Windows Live" clId="Web-{8657B290-6D84-43F3-885A-6763F6DB66CB}" dt="2023-01-21T17:58:06.434" v="10"/>
            <ac:spMkLst>
              <pc:docMk/>
              <pc:sldMasterMk cId="2394090390" sldId="2147483702"/>
              <pc:sldLayoutMk cId="1391220189" sldId="2147483715"/>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1391220189" sldId="2147483715"/>
              <ac:spMk id="3" creationId="{00000000-0000-0000-0000-000000000000}"/>
            </ac:spMkLst>
          </pc:spChg>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3012240833" sldId="2147483716"/>
          </pc:sldLayoutMkLst>
          <pc:spChg chg="mod">
            <ac:chgData name="AYUSH KUMAR MOURYA" userId="cfdc6d0d4907c29a" providerId="Windows Live" clId="Web-{8657B290-6D84-43F3-885A-6763F6DB66CB}" dt="2023-01-21T17:58:06.434" v="10"/>
            <ac:spMkLst>
              <pc:docMk/>
              <pc:sldMasterMk cId="2394090390" sldId="2147483702"/>
              <pc:sldLayoutMk cId="3012240833" sldId="2147483716"/>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3012240833" sldId="2147483716"/>
              <ac:spMk id="3"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3012240833" sldId="2147483716"/>
              <ac:spMk id="5"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3012240833" sldId="2147483716"/>
              <ac:spMk id="14"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3012240833" sldId="2147483716"/>
              <ac:spMk id="16"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3012240833" sldId="2147483716"/>
              <ac:spMk id="19"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3012240833" sldId="2147483716"/>
              <ac:spMk id="20" creationId="{00000000-0000-0000-0000-000000000000}"/>
            </ac:spMkLst>
          </pc:spChg>
          <pc:cxnChg chg="mod">
            <ac:chgData name="AYUSH KUMAR MOURYA" userId="cfdc6d0d4907c29a" providerId="Windows Live" clId="Web-{8657B290-6D84-43F3-885A-6763F6DB66CB}" dt="2023-01-21T17:58:06.434" v="10"/>
            <ac:cxnSpMkLst>
              <pc:docMk/>
              <pc:sldMasterMk cId="2394090390" sldId="2147483702"/>
              <pc:sldLayoutMk cId="3012240833" sldId="2147483716"/>
              <ac:cxnSpMk id="17" creationId="{00000000-0000-0000-0000-000000000000}"/>
            </ac:cxnSpMkLst>
          </pc:cxnChg>
          <pc:cxnChg chg="mod">
            <ac:chgData name="AYUSH KUMAR MOURYA" userId="cfdc6d0d4907c29a" providerId="Windows Live" clId="Web-{8657B290-6D84-43F3-885A-6763F6DB66CB}" dt="2023-01-21T17:58:06.434" v="10"/>
            <ac:cxnSpMkLst>
              <pc:docMk/>
              <pc:sldMasterMk cId="2394090390" sldId="2147483702"/>
              <pc:sldLayoutMk cId="3012240833" sldId="2147483716"/>
              <ac:cxnSpMk id="18" creationId="{00000000-0000-0000-0000-000000000000}"/>
            </ac:cxnSpMkLst>
          </pc:cxnChg>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2790634710" sldId="2147483717"/>
          </pc:sldLayoutMkLst>
          <pc:spChg chg="mod">
            <ac:chgData name="AYUSH KUMAR MOURYA" userId="cfdc6d0d4907c29a" providerId="Windows Live" clId="Web-{8657B290-6D84-43F3-885A-6763F6DB66CB}" dt="2023-01-21T17:58:06.434" v="10"/>
            <ac:spMkLst>
              <pc:docMk/>
              <pc:sldMasterMk cId="2394090390" sldId="2147483702"/>
              <pc:sldLayoutMk cId="2790634710" sldId="2147483717"/>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790634710" sldId="2147483717"/>
              <ac:spMk id="3"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790634710" sldId="2147483717"/>
              <ac:spMk id="5"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790634710" sldId="2147483717"/>
              <ac:spMk id="14"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790634710" sldId="2147483717"/>
              <ac:spMk id="2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790634710" sldId="2147483717"/>
              <ac:spMk id="23"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790634710" sldId="2147483717"/>
              <ac:spMk id="24"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790634710" sldId="2147483717"/>
              <ac:spMk id="29"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790634710" sldId="2147483717"/>
              <ac:spMk id="30"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2790634710" sldId="2147483717"/>
              <ac:spMk id="31" creationId="{00000000-0000-0000-0000-000000000000}"/>
            </ac:spMkLst>
          </pc:spChg>
          <pc:cxnChg chg="mod">
            <ac:chgData name="AYUSH KUMAR MOURYA" userId="cfdc6d0d4907c29a" providerId="Windows Live" clId="Web-{8657B290-6D84-43F3-885A-6763F6DB66CB}" dt="2023-01-21T17:58:06.434" v="10"/>
            <ac:cxnSpMkLst>
              <pc:docMk/>
              <pc:sldMasterMk cId="2394090390" sldId="2147483702"/>
              <pc:sldLayoutMk cId="2790634710" sldId="2147483717"/>
              <ac:cxnSpMk id="19" creationId="{00000000-0000-0000-0000-000000000000}"/>
            </ac:cxnSpMkLst>
          </pc:cxnChg>
          <pc:cxnChg chg="mod">
            <ac:chgData name="AYUSH KUMAR MOURYA" userId="cfdc6d0d4907c29a" providerId="Windows Live" clId="Web-{8657B290-6D84-43F3-885A-6763F6DB66CB}" dt="2023-01-21T17:58:06.434" v="10"/>
            <ac:cxnSpMkLst>
              <pc:docMk/>
              <pc:sldMasterMk cId="2394090390" sldId="2147483702"/>
              <pc:sldLayoutMk cId="2790634710" sldId="2147483717"/>
              <ac:cxnSpMk id="20" creationId="{00000000-0000-0000-0000-000000000000}"/>
            </ac:cxnSpMkLst>
          </pc:cxnChg>
        </pc:sldLayoutChg>
        <pc:sldLayoutChg chg="add del mod replId">
          <pc:chgData name="AYUSH KUMAR MOURYA" userId="cfdc6d0d4907c29a" providerId="Windows Live" clId="Web-{8657B290-6D84-43F3-885A-6763F6DB66CB}" dt="2023-01-21T17:58:06.574" v="11"/>
          <pc:sldLayoutMkLst>
            <pc:docMk/>
            <pc:sldMasterMk cId="2394090390" sldId="2147483702"/>
            <pc:sldLayoutMk cId="1739425737" sldId="2147483718"/>
          </pc:sldLayoutMkLst>
        </pc:sldLayoutChg>
        <pc:sldLayoutChg chg="modSp add del mod replId">
          <pc:chgData name="AYUSH KUMAR MOURYA" userId="cfdc6d0d4907c29a" providerId="Windows Live" clId="Web-{8657B290-6D84-43F3-885A-6763F6DB66CB}" dt="2023-01-21T17:58:06.574" v="11"/>
          <pc:sldLayoutMkLst>
            <pc:docMk/>
            <pc:sldMasterMk cId="2394090390" sldId="2147483702"/>
            <pc:sldLayoutMk cId="1254909353" sldId="2147483719"/>
          </pc:sldLayoutMkLst>
          <pc:spChg chg="mod">
            <ac:chgData name="AYUSH KUMAR MOURYA" userId="cfdc6d0d4907c29a" providerId="Windows Live" clId="Web-{8657B290-6D84-43F3-885A-6763F6DB66CB}" dt="2023-01-21T17:58:06.434" v="10"/>
            <ac:spMkLst>
              <pc:docMk/>
              <pc:sldMasterMk cId="2394090390" sldId="2147483702"/>
              <pc:sldLayoutMk cId="1254909353" sldId="2147483719"/>
              <ac:spMk id="2" creationId="{00000000-0000-0000-0000-000000000000}"/>
            </ac:spMkLst>
          </pc:spChg>
          <pc:spChg chg="mod">
            <ac:chgData name="AYUSH KUMAR MOURYA" userId="cfdc6d0d4907c29a" providerId="Windows Live" clId="Web-{8657B290-6D84-43F3-885A-6763F6DB66CB}" dt="2023-01-21T17:58:06.434" v="10"/>
            <ac:spMkLst>
              <pc:docMk/>
              <pc:sldMasterMk cId="2394090390" sldId="2147483702"/>
              <pc:sldLayoutMk cId="1254909353" sldId="2147483719"/>
              <ac:spMk id="3" creationId="{00000000-0000-0000-0000-000000000000}"/>
            </ac:spMkLst>
          </pc:spChg>
        </pc:sldLayoutChg>
      </pc:sldMasterChg>
      <pc:sldMasterChg chg="modSp add del addSldLayout delSldLayout modSldLayout">
        <pc:chgData name="AYUSH KUMAR MOURYA" userId="cfdc6d0d4907c29a" providerId="Windows Live" clId="Web-{8657B290-6D84-43F3-885A-6763F6DB66CB}" dt="2023-01-21T17:58:15.699" v="13"/>
        <pc:sldMasterMkLst>
          <pc:docMk/>
          <pc:sldMasterMk cId="33172049" sldId="2147483720"/>
        </pc:sldMasterMkLst>
        <pc:spChg chg="mod">
          <ac:chgData name="AYUSH KUMAR MOURYA" userId="cfdc6d0d4907c29a" providerId="Windows Live" clId="Web-{8657B290-6D84-43F3-885A-6763F6DB66CB}" dt="2023-01-21T17:58:15.574" v="12"/>
          <ac:spMkLst>
            <pc:docMk/>
            <pc:sldMasterMk cId="33172049" sldId="2147483720"/>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ac:spMk id="3"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ac:spMk id="4"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ac:spMk id="5"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ac:spMk id="6"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ac:spMk id="14"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ac:spMk id="16" creationId="{00000000-0000-0000-0000-000000000000}"/>
          </ac:spMkLst>
        </pc:spChg>
        <pc:picChg chg="mod">
          <ac:chgData name="AYUSH KUMAR MOURYA" userId="cfdc6d0d4907c29a" providerId="Windows Live" clId="Web-{8657B290-6D84-43F3-885A-6763F6DB66CB}" dt="2023-01-21T17:58:15.574" v="12"/>
          <ac:picMkLst>
            <pc:docMk/>
            <pc:sldMasterMk cId="33172049" sldId="2147483720"/>
            <ac:picMk id="7" creationId="{00000000-0000-0000-0000-000000000000}"/>
          </ac:picMkLst>
        </pc:picChg>
        <pc:picChg chg="mod">
          <ac:chgData name="AYUSH KUMAR MOURYA" userId="cfdc6d0d4907c29a" providerId="Windows Live" clId="Web-{8657B290-6D84-43F3-885A-6763F6DB66CB}" dt="2023-01-21T17:58:15.574" v="12"/>
          <ac:picMkLst>
            <pc:docMk/>
            <pc:sldMasterMk cId="33172049" sldId="2147483720"/>
            <ac:picMk id="8" creationId="{00000000-0000-0000-0000-000000000000}"/>
          </ac:picMkLst>
        </pc:picChg>
        <pc:picChg chg="mod">
          <ac:chgData name="AYUSH KUMAR MOURYA" userId="cfdc6d0d4907c29a" providerId="Windows Live" clId="Web-{8657B290-6D84-43F3-885A-6763F6DB66CB}" dt="2023-01-21T17:58:15.574" v="12"/>
          <ac:picMkLst>
            <pc:docMk/>
            <pc:sldMasterMk cId="33172049" sldId="2147483720"/>
            <ac:picMk id="9" creationId="{00000000-0000-0000-0000-000000000000}"/>
          </ac:picMkLst>
        </pc:picChg>
        <pc:picChg chg="mod">
          <ac:chgData name="AYUSH KUMAR MOURYA" userId="cfdc6d0d4907c29a" providerId="Windows Live" clId="Web-{8657B290-6D84-43F3-885A-6763F6DB66CB}" dt="2023-01-21T17:58:15.574" v="12"/>
          <ac:picMkLst>
            <pc:docMk/>
            <pc:sldMasterMk cId="33172049" sldId="2147483720"/>
            <ac:picMk id="10" creationId="{00000000-0000-0000-0000-000000000000}"/>
          </ac:picMkLst>
        </pc:picChg>
        <pc:sldLayoutChg chg="modSp add del mod replId">
          <pc:chgData name="AYUSH KUMAR MOURYA" userId="cfdc6d0d4907c29a" providerId="Windows Live" clId="Web-{8657B290-6D84-43F3-885A-6763F6DB66CB}" dt="2023-01-21T17:58:15.699" v="13"/>
          <pc:sldLayoutMkLst>
            <pc:docMk/>
            <pc:sldMasterMk cId="33172049" sldId="2147483720"/>
            <pc:sldLayoutMk cId="2929141521" sldId="2147483721"/>
          </pc:sldLayoutMkLst>
          <pc:spChg chg="mod">
            <ac:chgData name="AYUSH KUMAR MOURYA" userId="cfdc6d0d4907c29a" providerId="Windows Live" clId="Web-{8657B290-6D84-43F3-885A-6763F6DB66CB}" dt="2023-01-21T17:58:15.574" v="12"/>
            <ac:spMkLst>
              <pc:docMk/>
              <pc:sldMasterMk cId="33172049" sldId="2147483720"/>
              <pc:sldLayoutMk cId="2929141521" sldId="2147483721"/>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2929141521" sldId="2147483721"/>
              <ac:spMk id="3" creationId="{00000000-0000-0000-0000-000000000000}"/>
            </ac:spMkLst>
          </pc:spChg>
        </pc:sldLayoutChg>
        <pc:sldLayoutChg chg="add del mod replId">
          <pc:chgData name="AYUSH KUMAR MOURYA" userId="cfdc6d0d4907c29a" providerId="Windows Live" clId="Web-{8657B290-6D84-43F3-885A-6763F6DB66CB}" dt="2023-01-21T17:58:15.699" v="13"/>
          <pc:sldLayoutMkLst>
            <pc:docMk/>
            <pc:sldMasterMk cId="33172049" sldId="2147483720"/>
            <pc:sldLayoutMk cId="202478962" sldId="2147483722"/>
          </pc:sldLayoutMkLst>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2322477267" sldId="2147483723"/>
          </pc:sldLayoutMkLst>
          <pc:spChg chg="mod">
            <ac:chgData name="AYUSH KUMAR MOURYA" userId="cfdc6d0d4907c29a" providerId="Windows Live" clId="Web-{8657B290-6D84-43F3-885A-6763F6DB66CB}" dt="2023-01-21T17:58:15.574" v="12"/>
            <ac:spMkLst>
              <pc:docMk/>
              <pc:sldMasterMk cId="33172049" sldId="2147483720"/>
              <pc:sldLayoutMk cId="2322477267" sldId="2147483723"/>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2322477267" sldId="2147483723"/>
              <ac:spMk id="3" creationId="{00000000-0000-0000-0000-000000000000}"/>
            </ac:spMkLst>
          </pc:spChg>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2990053508" sldId="2147483724"/>
          </pc:sldLayoutMkLst>
          <pc:spChg chg="mod">
            <ac:chgData name="AYUSH KUMAR MOURYA" userId="cfdc6d0d4907c29a" providerId="Windows Live" clId="Web-{8657B290-6D84-43F3-885A-6763F6DB66CB}" dt="2023-01-21T17:58:15.574" v="12"/>
            <ac:spMkLst>
              <pc:docMk/>
              <pc:sldMasterMk cId="33172049" sldId="2147483720"/>
              <pc:sldLayoutMk cId="2990053508" sldId="2147483724"/>
              <ac:spMk id="3"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2990053508" sldId="2147483724"/>
              <ac:spMk id="4" creationId="{00000000-0000-0000-0000-000000000000}"/>
            </ac:spMkLst>
          </pc:spChg>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763404323" sldId="2147483725"/>
          </pc:sldLayoutMkLst>
          <pc:spChg chg="mod">
            <ac:chgData name="AYUSH KUMAR MOURYA" userId="cfdc6d0d4907c29a" providerId="Windows Live" clId="Web-{8657B290-6D84-43F3-885A-6763F6DB66CB}" dt="2023-01-21T17:58:15.574" v="12"/>
            <ac:spMkLst>
              <pc:docMk/>
              <pc:sldMasterMk cId="33172049" sldId="2147483720"/>
              <pc:sldLayoutMk cId="763404323" sldId="2147483725"/>
              <ac:spMk id="3"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763404323" sldId="2147483725"/>
              <ac:spMk id="4"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763404323" sldId="2147483725"/>
              <ac:spMk id="5"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763404323" sldId="2147483725"/>
              <ac:spMk id="6" creationId="{00000000-0000-0000-0000-000000000000}"/>
            </ac:spMkLst>
          </pc:spChg>
        </pc:sldLayoutChg>
        <pc:sldLayoutChg chg="add del mod replId">
          <pc:chgData name="AYUSH KUMAR MOURYA" userId="cfdc6d0d4907c29a" providerId="Windows Live" clId="Web-{8657B290-6D84-43F3-885A-6763F6DB66CB}" dt="2023-01-21T17:58:15.699" v="13"/>
          <pc:sldLayoutMkLst>
            <pc:docMk/>
            <pc:sldMasterMk cId="33172049" sldId="2147483720"/>
            <pc:sldLayoutMk cId="771243421" sldId="2147483726"/>
          </pc:sldLayoutMkLst>
        </pc:sldLayoutChg>
        <pc:sldLayoutChg chg="add del mod replId">
          <pc:chgData name="AYUSH KUMAR MOURYA" userId="cfdc6d0d4907c29a" providerId="Windows Live" clId="Web-{8657B290-6D84-43F3-885A-6763F6DB66CB}" dt="2023-01-21T17:58:15.699" v="13"/>
          <pc:sldLayoutMkLst>
            <pc:docMk/>
            <pc:sldMasterMk cId="33172049" sldId="2147483720"/>
            <pc:sldLayoutMk cId="3066641124" sldId="2147483727"/>
          </pc:sldLayoutMkLst>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554427179" sldId="2147483728"/>
          </pc:sldLayoutMkLst>
          <pc:spChg chg="mod">
            <ac:chgData name="AYUSH KUMAR MOURYA" userId="cfdc6d0d4907c29a" providerId="Windows Live" clId="Web-{8657B290-6D84-43F3-885A-6763F6DB66CB}" dt="2023-01-21T17:58:15.574" v="12"/>
            <ac:spMkLst>
              <pc:docMk/>
              <pc:sldMasterMk cId="33172049" sldId="2147483720"/>
              <pc:sldLayoutMk cId="554427179" sldId="2147483728"/>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554427179" sldId="2147483728"/>
              <ac:spMk id="3"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554427179" sldId="2147483728"/>
              <ac:spMk id="4" creationId="{00000000-0000-0000-0000-000000000000}"/>
            </ac:spMkLst>
          </pc:spChg>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316358467" sldId="2147483729"/>
          </pc:sldLayoutMkLst>
          <pc:spChg chg="mod">
            <ac:chgData name="AYUSH KUMAR MOURYA" userId="cfdc6d0d4907c29a" providerId="Windows Live" clId="Web-{8657B290-6D84-43F3-885A-6763F6DB66CB}" dt="2023-01-21T17:58:15.574" v="12"/>
            <ac:spMkLst>
              <pc:docMk/>
              <pc:sldMasterMk cId="33172049" sldId="2147483720"/>
              <pc:sldLayoutMk cId="316358467" sldId="2147483729"/>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316358467" sldId="2147483729"/>
              <ac:spMk id="3"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316358467" sldId="2147483729"/>
              <ac:spMk id="4" creationId="{00000000-0000-0000-0000-000000000000}"/>
            </ac:spMkLst>
          </pc:spChg>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1506171370" sldId="2147483730"/>
          </pc:sldLayoutMkLst>
          <pc:spChg chg="mod">
            <ac:chgData name="AYUSH KUMAR MOURYA" userId="cfdc6d0d4907c29a" providerId="Windows Live" clId="Web-{8657B290-6D84-43F3-885A-6763F6DB66CB}" dt="2023-01-21T17:58:15.574" v="12"/>
            <ac:spMkLst>
              <pc:docMk/>
              <pc:sldMasterMk cId="33172049" sldId="2147483720"/>
              <pc:sldLayoutMk cId="1506171370" sldId="2147483730"/>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506171370" sldId="2147483730"/>
              <ac:spMk id="3"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506171370" sldId="2147483730"/>
              <ac:spMk id="4" creationId="{00000000-0000-0000-0000-000000000000}"/>
            </ac:spMkLst>
          </pc:spChg>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1247361276" sldId="2147483731"/>
          </pc:sldLayoutMkLst>
          <pc:spChg chg="mod">
            <ac:chgData name="AYUSH KUMAR MOURYA" userId="cfdc6d0d4907c29a" providerId="Windows Live" clId="Web-{8657B290-6D84-43F3-885A-6763F6DB66CB}" dt="2023-01-21T17:58:15.574" v="12"/>
            <ac:spMkLst>
              <pc:docMk/>
              <pc:sldMasterMk cId="33172049" sldId="2147483720"/>
              <pc:sldLayoutMk cId="1247361276" sldId="2147483731"/>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247361276" sldId="2147483731"/>
              <ac:spMk id="8" creationId="{00000000-0000-0000-0000-000000000000}"/>
            </ac:spMkLst>
          </pc:spChg>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822034054" sldId="2147483732"/>
          </pc:sldLayoutMkLst>
          <pc:spChg chg="mod">
            <ac:chgData name="AYUSH KUMAR MOURYA" userId="cfdc6d0d4907c29a" providerId="Windows Live" clId="Web-{8657B290-6D84-43F3-885A-6763F6DB66CB}" dt="2023-01-21T17:58:15.574" v="12"/>
            <ac:spMkLst>
              <pc:docMk/>
              <pc:sldMasterMk cId="33172049" sldId="2147483720"/>
              <pc:sldLayoutMk cId="822034054" sldId="2147483732"/>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822034054" sldId="2147483732"/>
              <ac:spMk id="10"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822034054" sldId="2147483732"/>
              <ac:spMk id="11"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822034054" sldId="2147483732"/>
              <ac:spMk id="1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822034054" sldId="2147483732"/>
              <ac:spMk id="15" creationId="{00000000-0000-0000-0000-000000000000}"/>
            </ac:spMkLst>
          </pc:spChg>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1698091422" sldId="2147483733"/>
          </pc:sldLayoutMkLst>
          <pc:spChg chg="mod">
            <ac:chgData name="AYUSH KUMAR MOURYA" userId="cfdc6d0d4907c29a" providerId="Windows Live" clId="Web-{8657B290-6D84-43F3-885A-6763F6DB66CB}" dt="2023-01-21T17:58:15.574" v="12"/>
            <ac:spMkLst>
              <pc:docMk/>
              <pc:sldMasterMk cId="33172049" sldId="2147483720"/>
              <pc:sldLayoutMk cId="1698091422" sldId="2147483733"/>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698091422" sldId="2147483733"/>
              <ac:spMk id="3" creationId="{00000000-0000-0000-0000-000000000000}"/>
            </ac:spMkLst>
          </pc:spChg>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907391785" sldId="2147483734"/>
          </pc:sldLayoutMkLst>
          <pc:spChg chg="mod">
            <ac:chgData name="AYUSH KUMAR MOURYA" userId="cfdc6d0d4907c29a" providerId="Windows Live" clId="Web-{8657B290-6D84-43F3-885A-6763F6DB66CB}" dt="2023-01-21T17:58:15.574" v="12"/>
            <ac:spMkLst>
              <pc:docMk/>
              <pc:sldMasterMk cId="33172049" sldId="2147483720"/>
              <pc:sldLayoutMk cId="907391785" sldId="2147483734"/>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907391785" sldId="2147483734"/>
              <ac:spMk id="3"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907391785" sldId="2147483734"/>
              <ac:spMk id="5"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907391785" sldId="2147483734"/>
              <ac:spMk id="14"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907391785" sldId="2147483734"/>
              <ac:spMk id="16"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907391785" sldId="2147483734"/>
              <ac:spMk id="19"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907391785" sldId="2147483734"/>
              <ac:spMk id="20" creationId="{00000000-0000-0000-0000-000000000000}"/>
            </ac:spMkLst>
          </pc:spChg>
          <pc:cxnChg chg="mod">
            <ac:chgData name="AYUSH KUMAR MOURYA" userId="cfdc6d0d4907c29a" providerId="Windows Live" clId="Web-{8657B290-6D84-43F3-885A-6763F6DB66CB}" dt="2023-01-21T17:58:15.574" v="12"/>
            <ac:cxnSpMkLst>
              <pc:docMk/>
              <pc:sldMasterMk cId="33172049" sldId="2147483720"/>
              <pc:sldLayoutMk cId="907391785" sldId="2147483734"/>
              <ac:cxnSpMk id="17" creationId="{00000000-0000-0000-0000-000000000000}"/>
            </ac:cxnSpMkLst>
          </pc:cxnChg>
          <pc:cxnChg chg="mod">
            <ac:chgData name="AYUSH KUMAR MOURYA" userId="cfdc6d0d4907c29a" providerId="Windows Live" clId="Web-{8657B290-6D84-43F3-885A-6763F6DB66CB}" dt="2023-01-21T17:58:15.574" v="12"/>
            <ac:cxnSpMkLst>
              <pc:docMk/>
              <pc:sldMasterMk cId="33172049" sldId="2147483720"/>
              <pc:sldLayoutMk cId="907391785" sldId="2147483734"/>
              <ac:cxnSpMk id="18" creationId="{00000000-0000-0000-0000-000000000000}"/>
            </ac:cxnSpMkLst>
          </pc:cxnChg>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1075702507" sldId="2147483735"/>
          </pc:sldLayoutMkLst>
          <pc:spChg chg="mod">
            <ac:chgData name="AYUSH KUMAR MOURYA" userId="cfdc6d0d4907c29a" providerId="Windows Live" clId="Web-{8657B290-6D84-43F3-885A-6763F6DB66CB}" dt="2023-01-21T17:58:15.574" v="12"/>
            <ac:spMkLst>
              <pc:docMk/>
              <pc:sldMasterMk cId="33172049" sldId="2147483720"/>
              <pc:sldLayoutMk cId="1075702507" sldId="2147483735"/>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075702507" sldId="2147483735"/>
              <ac:spMk id="3"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075702507" sldId="2147483735"/>
              <ac:spMk id="5"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075702507" sldId="2147483735"/>
              <ac:spMk id="14"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075702507" sldId="2147483735"/>
              <ac:spMk id="2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075702507" sldId="2147483735"/>
              <ac:spMk id="23"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075702507" sldId="2147483735"/>
              <ac:spMk id="24"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075702507" sldId="2147483735"/>
              <ac:spMk id="29"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075702507" sldId="2147483735"/>
              <ac:spMk id="30"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1075702507" sldId="2147483735"/>
              <ac:spMk id="31" creationId="{00000000-0000-0000-0000-000000000000}"/>
            </ac:spMkLst>
          </pc:spChg>
          <pc:cxnChg chg="mod">
            <ac:chgData name="AYUSH KUMAR MOURYA" userId="cfdc6d0d4907c29a" providerId="Windows Live" clId="Web-{8657B290-6D84-43F3-885A-6763F6DB66CB}" dt="2023-01-21T17:58:15.574" v="12"/>
            <ac:cxnSpMkLst>
              <pc:docMk/>
              <pc:sldMasterMk cId="33172049" sldId="2147483720"/>
              <pc:sldLayoutMk cId="1075702507" sldId="2147483735"/>
              <ac:cxnSpMk id="19" creationId="{00000000-0000-0000-0000-000000000000}"/>
            </ac:cxnSpMkLst>
          </pc:cxnChg>
          <pc:cxnChg chg="mod">
            <ac:chgData name="AYUSH KUMAR MOURYA" userId="cfdc6d0d4907c29a" providerId="Windows Live" clId="Web-{8657B290-6D84-43F3-885A-6763F6DB66CB}" dt="2023-01-21T17:58:15.574" v="12"/>
            <ac:cxnSpMkLst>
              <pc:docMk/>
              <pc:sldMasterMk cId="33172049" sldId="2147483720"/>
              <pc:sldLayoutMk cId="1075702507" sldId="2147483735"/>
              <ac:cxnSpMk id="20" creationId="{00000000-0000-0000-0000-000000000000}"/>
            </ac:cxnSpMkLst>
          </pc:cxnChg>
        </pc:sldLayoutChg>
        <pc:sldLayoutChg chg="add del mod replId">
          <pc:chgData name="AYUSH KUMAR MOURYA" userId="cfdc6d0d4907c29a" providerId="Windows Live" clId="Web-{8657B290-6D84-43F3-885A-6763F6DB66CB}" dt="2023-01-21T17:58:15.699" v="13"/>
          <pc:sldLayoutMkLst>
            <pc:docMk/>
            <pc:sldMasterMk cId="33172049" sldId="2147483720"/>
            <pc:sldLayoutMk cId="3218737446" sldId="2147483736"/>
          </pc:sldLayoutMkLst>
        </pc:sldLayoutChg>
        <pc:sldLayoutChg chg="modSp add del mod replId">
          <pc:chgData name="AYUSH KUMAR MOURYA" userId="cfdc6d0d4907c29a" providerId="Windows Live" clId="Web-{8657B290-6D84-43F3-885A-6763F6DB66CB}" dt="2023-01-21T17:58:15.699" v="13"/>
          <pc:sldLayoutMkLst>
            <pc:docMk/>
            <pc:sldMasterMk cId="33172049" sldId="2147483720"/>
            <pc:sldLayoutMk cId="2422143700" sldId="2147483737"/>
          </pc:sldLayoutMkLst>
          <pc:spChg chg="mod">
            <ac:chgData name="AYUSH KUMAR MOURYA" userId="cfdc6d0d4907c29a" providerId="Windows Live" clId="Web-{8657B290-6D84-43F3-885A-6763F6DB66CB}" dt="2023-01-21T17:58:15.574" v="12"/>
            <ac:spMkLst>
              <pc:docMk/>
              <pc:sldMasterMk cId="33172049" sldId="2147483720"/>
              <pc:sldLayoutMk cId="2422143700" sldId="2147483737"/>
              <ac:spMk id="2" creationId="{00000000-0000-0000-0000-000000000000}"/>
            </ac:spMkLst>
          </pc:spChg>
          <pc:spChg chg="mod">
            <ac:chgData name="AYUSH KUMAR MOURYA" userId="cfdc6d0d4907c29a" providerId="Windows Live" clId="Web-{8657B290-6D84-43F3-885A-6763F6DB66CB}" dt="2023-01-21T17:58:15.574" v="12"/>
            <ac:spMkLst>
              <pc:docMk/>
              <pc:sldMasterMk cId="33172049" sldId="2147483720"/>
              <pc:sldLayoutMk cId="2422143700" sldId="2147483737"/>
              <ac:spMk id="3" creationId="{00000000-0000-0000-0000-000000000000}"/>
            </ac:spMkLst>
          </pc:spChg>
        </pc:sldLayoutChg>
      </pc:sldMasterChg>
      <pc:sldMasterChg chg="modSp add del addSldLayout delSldLayout modSldLayout">
        <pc:chgData name="AYUSH KUMAR MOURYA" userId="cfdc6d0d4907c29a" providerId="Windows Live" clId="Web-{8657B290-6D84-43F3-885A-6763F6DB66CB}" dt="2023-01-21T17:58:49.435" v="15"/>
        <pc:sldMasterMkLst>
          <pc:docMk/>
          <pc:sldMasterMk cId="3691156403" sldId="2147483738"/>
        </pc:sldMasterMkLst>
        <pc:spChg chg="mod">
          <ac:chgData name="AYUSH KUMAR MOURYA" userId="cfdc6d0d4907c29a" providerId="Windows Live" clId="Web-{8657B290-6D84-43F3-885A-6763F6DB66CB}" dt="2023-01-21T17:58:49.278" v="14"/>
          <ac:spMkLst>
            <pc:docMk/>
            <pc:sldMasterMk cId="3691156403" sldId="2147483738"/>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ac:spMk id="3"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ac:spMk id="4"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ac:spMk id="5"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ac:spMk id="6"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ac:spMk id="19"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ac:spMk id="20"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ac:spMk id="21"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ac:spMk id="2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ac:spMk id="23"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ac:spMk id="24" creationId="{00000000-0000-0000-0000-000000000000}"/>
          </ac:spMkLst>
        </pc:spChg>
        <pc:sldLayoutChg chg="modSp add del mod replId">
          <pc:chgData name="AYUSH KUMAR MOURYA" userId="cfdc6d0d4907c29a" providerId="Windows Live" clId="Web-{8657B290-6D84-43F3-885A-6763F6DB66CB}" dt="2023-01-21T17:58:49.435" v="15"/>
          <pc:sldLayoutMkLst>
            <pc:docMk/>
            <pc:sldMasterMk cId="3691156403" sldId="2147483738"/>
            <pc:sldLayoutMk cId="3054469993" sldId="2147483739"/>
          </pc:sldLayoutMkLst>
          <pc:spChg chg="mod">
            <ac:chgData name="AYUSH KUMAR MOURYA" userId="cfdc6d0d4907c29a" providerId="Windows Live" clId="Web-{8657B290-6D84-43F3-885A-6763F6DB66CB}" dt="2023-01-21T17:58:49.278" v="14"/>
            <ac:spMkLst>
              <pc:docMk/>
              <pc:sldMasterMk cId="3691156403" sldId="2147483738"/>
              <pc:sldLayoutMk cId="3054469993" sldId="2147483739"/>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054469993" sldId="2147483739"/>
              <ac:spMk id="3" creationId="{00000000-0000-0000-0000-000000000000}"/>
            </ac:spMkLst>
          </pc:spChg>
        </pc:sldLayoutChg>
        <pc:sldLayoutChg chg="add del mod replId">
          <pc:chgData name="AYUSH KUMAR MOURYA" userId="cfdc6d0d4907c29a" providerId="Windows Live" clId="Web-{8657B290-6D84-43F3-885A-6763F6DB66CB}" dt="2023-01-21T17:58:49.435" v="15"/>
          <pc:sldLayoutMkLst>
            <pc:docMk/>
            <pc:sldMasterMk cId="3691156403" sldId="2147483738"/>
            <pc:sldLayoutMk cId="2995624917" sldId="2147483740"/>
          </pc:sldLayoutMkLst>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3685088296" sldId="2147483741"/>
          </pc:sldLayoutMkLst>
          <pc:spChg chg="mod">
            <ac:chgData name="AYUSH KUMAR MOURYA" userId="cfdc6d0d4907c29a" providerId="Windows Live" clId="Web-{8657B290-6D84-43F3-885A-6763F6DB66CB}" dt="2023-01-21T17:58:49.278" v="14"/>
            <ac:spMkLst>
              <pc:docMk/>
              <pc:sldMasterMk cId="3691156403" sldId="2147483738"/>
              <pc:sldLayoutMk cId="3685088296" sldId="2147483741"/>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685088296" sldId="2147483741"/>
              <ac:spMk id="3" creationId="{00000000-0000-0000-0000-000000000000}"/>
            </ac:spMkLst>
          </pc:spChg>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430646649" sldId="2147483742"/>
          </pc:sldLayoutMkLst>
          <pc:spChg chg="mod">
            <ac:chgData name="AYUSH KUMAR MOURYA" userId="cfdc6d0d4907c29a" providerId="Windows Live" clId="Web-{8657B290-6D84-43F3-885A-6763F6DB66CB}" dt="2023-01-21T17:58:49.278" v="14"/>
            <ac:spMkLst>
              <pc:docMk/>
              <pc:sldMasterMk cId="3691156403" sldId="2147483738"/>
              <pc:sldLayoutMk cId="430646649" sldId="2147483742"/>
              <ac:spMk id="3"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430646649" sldId="2147483742"/>
              <ac:spMk id="4" creationId="{00000000-0000-0000-0000-000000000000}"/>
            </ac:spMkLst>
          </pc:spChg>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3112996746" sldId="2147483743"/>
          </pc:sldLayoutMkLst>
          <pc:spChg chg="mod">
            <ac:chgData name="AYUSH KUMAR MOURYA" userId="cfdc6d0d4907c29a" providerId="Windows Live" clId="Web-{8657B290-6D84-43F3-885A-6763F6DB66CB}" dt="2023-01-21T17:58:49.278" v="14"/>
            <ac:spMkLst>
              <pc:docMk/>
              <pc:sldMasterMk cId="3691156403" sldId="2147483738"/>
              <pc:sldLayoutMk cId="3112996746" sldId="2147483743"/>
              <ac:spMk id="3"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112996746" sldId="2147483743"/>
              <ac:spMk id="4"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112996746" sldId="2147483743"/>
              <ac:spMk id="5"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112996746" sldId="2147483743"/>
              <ac:spMk id="6" creationId="{00000000-0000-0000-0000-000000000000}"/>
            </ac:spMkLst>
          </pc:spChg>
        </pc:sldLayoutChg>
        <pc:sldLayoutChg chg="add del mod replId">
          <pc:chgData name="AYUSH KUMAR MOURYA" userId="cfdc6d0d4907c29a" providerId="Windows Live" clId="Web-{8657B290-6D84-43F3-885A-6763F6DB66CB}" dt="2023-01-21T17:58:49.435" v="15"/>
          <pc:sldLayoutMkLst>
            <pc:docMk/>
            <pc:sldMasterMk cId="3691156403" sldId="2147483738"/>
            <pc:sldLayoutMk cId="3945561094" sldId="2147483744"/>
          </pc:sldLayoutMkLst>
        </pc:sldLayoutChg>
        <pc:sldLayoutChg chg="add del mod replId">
          <pc:chgData name="AYUSH KUMAR MOURYA" userId="cfdc6d0d4907c29a" providerId="Windows Live" clId="Web-{8657B290-6D84-43F3-885A-6763F6DB66CB}" dt="2023-01-21T17:58:49.435" v="15"/>
          <pc:sldLayoutMkLst>
            <pc:docMk/>
            <pc:sldMasterMk cId="3691156403" sldId="2147483738"/>
            <pc:sldLayoutMk cId="2612325877" sldId="2147483745"/>
          </pc:sldLayoutMkLst>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4098612334" sldId="2147483746"/>
          </pc:sldLayoutMkLst>
          <pc:spChg chg="mod">
            <ac:chgData name="AYUSH KUMAR MOURYA" userId="cfdc6d0d4907c29a" providerId="Windows Live" clId="Web-{8657B290-6D84-43F3-885A-6763F6DB66CB}" dt="2023-01-21T17:58:49.278" v="14"/>
            <ac:spMkLst>
              <pc:docMk/>
              <pc:sldMasterMk cId="3691156403" sldId="2147483738"/>
              <pc:sldLayoutMk cId="4098612334" sldId="2147483746"/>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4098612334" sldId="2147483746"/>
              <ac:spMk id="3"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4098612334" sldId="2147483746"/>
              <ac:spMk id="4" creationId="{00000000-0000-0000-0000-000000000000}"/>
            </ac:spMkLst>
          </pc:spChg>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2231031776" sldId="2147483747"/>
          </pc:sldLayoutMkLst>
          <pc:spChg chg="mod">
            <ac:chgData name="AYUSH KUMAR MOURYA" userId="cfdc6d0d4907c29a" providerId="Windows Live" clId="Web-{8657B290-6D84-43F3-885A-6763F6DB66CB}" dt="2023-01-21T17:58:49.278" v="14"/>
            <ac:spMkLst>
              <pc:docMk/>
              <pc:sldMasterMk cId="3691156403" sldId="2147483738"/>
              <pc:sldLayoutMk cId="2231031776" sldId="2147483747"/>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2231031776" sldId="2147483747"/>
              <ac:spMk id="3"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2231031776" sldId="2147483747"/>
              <ac:spMk id="4" creationId="{00000000-0000-0000-0000-000000000000}"/>
            </ac:spMkLst>
          </pc:spChg>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975445152" sldId="2147483748"/>
          </pc:sldLayoutMkLst>
          <pc:spChg chg="mod">
            <ac:chgData name="AYUSH KUMAR MOURYA" userId="cfdc6d0d4907c29a" providerId="Windows Live" clId="Web-{8657B290-6D84-43F3-885A-6763F6DB66CB}" dt="2023-01-21T17:58:49.278" v="14"/>
            <ac:spMkLst>
              <pc:docMk/>
              <pc:sldMasterMk cId="3691156403" sldId="2147483738"/>
              <pc:sldLayoutMk cId="975445152" sldId="2147483748"/>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975445152" sldId="2147483748"/>
              <ac:spMk id="3"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975445152" sldId="2147483748"/>
              <ac:spMk id="4" creationId="{00000000-0000-0000-0000-000000000000}"/>
            </ac:spMkLst>
          </pc:spChg>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1983925167" sldId="2147483749"/>
          </pc:sldLayoutMkLst>
          <pc:spChg chg="mod">
            <ac:chgData name="AYUSH KUMAR MOURYA" userId="cfdc6d0d4907c29a" providerId="Windows Live" clId="Web-{8657B290-6D84-43F3-885A-6763F6DB66CB}" dt="2023-01-21T17:58:49.278" v="14"/>
            <ac:spMkLst>
              <pc:docMk/>
              <pc:sldMasterMk cId="3691156403" sldId="2147483738"/>
              <pc:sldLayoutMk cId="1983925167" sldId="2147483749"/>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1983925167" sldId="2147483749"/>
              <ac:spMk id="8" creationId="{00000000-0000-0000-0000-000000000000}"/>
            </ac:spMkLst>
          </pc:spChg>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4068304689" sldId="2147483750"/>
          </pc:sldLayoutMkLst>
          <pc:spChg chg="mod">
            <ac:chgData name="AYUSH KUMAR MOURYA" userId="cfdc6d0d4907c29a" providerId="Windows Live" clId="Web-{8657B290-6D84-43F3-885A-6763F6DB66CB}" dt="2023-01-21T17:58:49.278" v="14"/>
            <ac:spMkLst>
              <pc:docMk/>
              <pc:sldMasterMk cId="3691156403" sldId="2147483738"/>
              <pc:sldLayoutMk cId="4068304689" sldId="2147483750"/>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4068304689" sldId="2147483750"/>
              <ac:spMk id="10"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4068304689" sldId="2147483750"/>
              <ac:spMk id="11"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4068304689" sldId="2147483750"/>
              <ac:spMk id="1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4068304689" sldId="2147483750"/>
              <ac:spMk id="15" creationId="{00000000-0000-0000-0000-000000000000}"/>
            </ac:spMkLst>
          </pc:spChg>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3777152871" sldId="2147483751"/>
          </pc:sldLayoutMkLst>
          <pc:spChg chg="mod">
            <ac:chgData name="AYUSH KUMAR MOURYA" userId="cfdc6d0d4907c29a" providerId="Windows Live" clId="Web-{8657B290-6D84-43F3-885A-6763F6DB66CB}" dt="2023-01-21T17:58:49.278" v="14"/>
            <ac:spMkLst>
              <pc:docMk/>
              <pc:sldMasterMk cId="3691156403" sldId="2147483738"/>
              <pc:sldLayoutMk cId="3777152871" sldId="2147483751"/>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777152871" sldId="2147483751"/>
              <ac:spMk id="3" creationId="{00000000-0000-0000-0000-000000000000}"/>
            </ac:spMkLst>
          </pc:spChg>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640036268" sldId="2147483752"/>
          </pc:sldLayoutMkLst>
          <pc:spChg chg="mod">
            <ac:chgData name="AYUSH KUMAR MOURYA" userId="cfdc6d0d4907c29a" providerId="Windows Live" clId="Web-{8657B290-6D84-43F3-885A-6763F6DB66CB}" dt="2023-01-21T17:58:49.278" v="14"/>
            <ac:spMkLst>
              <pc:docMk/>
              <pc:sldMasterMk cId="3691156403" sldId="2147483738"/>
              <pc:sldLayoutMk cId="640036268" sldId="2147483752"/>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640036268" sldId="2147483752"/>
              <ac:spMk id="3"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640036268" sldId="2147483752"/>
              <ac:spMk id="5"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640036268" sldId="2147483752"/>
              <ac:spMk id="14"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640036268" sldId="2147483752"/>
              <ac:spMk id="16"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640036268" sldId="2147483752"/>
              <ac:spMk id="19"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640036268" sldId="2147483752"/>
              <ac:spMk id="20" creationId="{00000000-0000-0000-0000-000000000000}"/>
            </ac:spMkLst>
          </pc:spChg>
          <pc:cxnChg chg="mod">
            <ac:chgData name="AYUSH KUMAR MOURYA" userId="cfdc6d0d4907c29a" providerId="Windows Live" clId="Web-{8657B290-6D84-43F3-885A-6763F6DB66CB}" dt="2023-01-21T17:58:49.278" v="14"/>
            <ac:cxnSpMkLst>
              <pc:docMk/>
              <pc:sldMasterMk cId="3691156403" sldId="2147483738"/>
              <pc:sldLayoutMk cId="640036268" sldId="2147483752"/>
              <ac:cxnSpMk id="17" creationId="{00000000-0000-0000-0000-000000000000}"/>
            </ac:cxnSpMkLst>
          </pc:cxnChg>
          <pc:cxnChg chg="mod">
            <ac:chgData name="AYUSH KUMAR MOURYA" userId="cfdc6d0d4907c29a" providerId="Windows Live" clId="Web-{8657B290-6D84-43F3-885A-6763F6DB66CB}" dt="2023-01-21T17:58:49.278" v="14"/>
            <ac:cxnSpMkLst>
              <pc:docMk/>
              <pc:sldMasterMk cId="3691156403" sldId="2147483738"/>
              <pc:sldLayoutMk cId="640036268" sldId="2147483752"/>
              <ac:cxnSpMk id="18" creationId="{00000000-0000-0000-0000-000000000000}"/>
            </ac:cxnSpMkLst>
          </pc:cxnChg>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3262312923" sldId="2147483753"/>
          </pc:sldLayoutMkLst>
          <pc:spChg chg="mod">
            <ac:chgData name="AYUSH KUMAR MOURYA" userId="cfdc6d0d4907c29a" providerId="Windows Live" clId="Web-{8657B290-6D84-43F3-885A-6763F6DB66CB}" dt="2023-01-21T17:58:49.278" v="14"/>
            <ac:spMkLst>
              <pc:docMk/>
              <pc:sldMasterMk cId="3691156403" sldId="2147483738"/>
              <pc:sldLayoutMk cId="3262312923" sldId="2147483753"/>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262312923" sldId="2147483753"/>
              <ac:spMk id="3"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262312923" sldId="2147483753"/>
              <ac:spMk id="5"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262312923" sldId="2147483753"/>
              <ac:spMk id="14"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262312923" sldId="2147483753"/>
              <ac:spMk id="2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262312923" sldId="2147483753"/>
              <ac:spMk id="23"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262312923" sldId="2147483753"/>
              <ac:spMk id="24"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262312923" sldId="2147483753"/>
              <ac:spMk id="29"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262312923" sldId="2147483753"/>
              <ac:spMk id="30"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3262312923" sldId="2147483753"/>
              <ac:spMk id="31" creationId="{00000000-0000-0000-0000-000000000000}"/>
            </ac:spMkLst>
          </pc:spChg>
          <pc:cxnChg chg="mod">
            <ac:chgData name="AYUSH KUMAR MOURYA" userId="cfdc6d0d4907c29a" providerId="Windows Live" clId="Web-{8657B290-6D84-43F3-885A-6763F6DB66CB}" dt="2023-01-21T17:58:49.278" v="14"/>
            <ac:cxnSpMkLst>
              <pc:docMk/>
              <pc:sldMasterMk cId="3691156403" sldId="2147483738"/>
              <pc:sldLayoutMk cId="3262312923" sldId="2147483753"/>
              <ac:cxnSpMk id="19" creationId="{00000000-0000-0000-0000-000000000000}"/>
            </ac:cxnSpMkLst>
          </pc:cxnChg>
          <pc:cxnChg chg="mod">
            <ac:chgData name="AYUSH KUMAR MOURYA" userId="cfdc6d0d4907c29a" providerId="Windows Live" clId="Web-{8657B290-6D84-43F3-885A-6763F6DB66CB}" dt="2023-01-21T17:58:49.278" v="14"/>
            <ac:cxnSpMkLst>
              <pc:docMk/>
              <pc:sldMasterMk cId="3691156403" sldId="2147483738"/>
              <pc:sldLayoutMk cId="3262312923" sldId="2147483753"/>
              <ac:cxnSpMk id="20" creationId="{00000000-0000-0000-0000-000000000000}"/>
            </ac:cxnSpMkLst>
          </pc:cxnChg>
        </pc:sldLayoutChg>
        <pc:sldLayoutChg chg="add del mod replId">
          <pc:chgData name="AYUSH KUMAR MOURYA" userId="cfdc6d0d4907c29a" providerId="Windows Live" clId="Web-{8657B290-6D84-43F3-885A-6763F6DB66CB}" dt="2023-01-21T17:58:49.435" v="15"/>
          <pc:sldLayoutMkLst>
            <pc:docMk/>
            <pc:sldMasterMk cId="3691156403" sldId="2147483738"/>
            <pc:sldLayoutMk cId="2866257497" sldId="2147483754"/>
          </pc:sldLayoutMkLst>
        </pc:sldLayoutChg>
        <pc:sldLayoutChg chg="modSp add del mod replId">
          <pc:chgData name="AYUSH KUMAR MOURYA" userId="cfdc6d0d4907c29a" providerId="Windows Live" clId="Web-{8657B290-6D84-43F3-885A-6763F6DB66CB}" dt="2023-01-21T17:58:49.435" v="15"/>
          <pc:sldLayoutMkLst>
            <pc:docMk/>
            <pc:sldMasterMk cId="3691156403" sldId="2147483738"/>
            <pc:sldLayoutMk cId="13740380" sldId="2147483755"/>
          </pc:sldLayoutMkLst>
          <pc:spChg chg="mod">
            <ac:chgData name="AYUSH KUMAR MOURYA" userId="cfdc6d0d4907c29a" providerId="Windows Live" clId="Web-{8657B290-6D84-43F3-885A-6763F6DB66CB}" dt="2023-01-21T17:58:49.278" v="14"/>
            <ac:spMkLst>
              <pc:docMk/>
              <pc:sldMasterMk cId="3691156403" sldId="2147483738"/>
              <pc:sldLayoutMk cId="13740380" sldId="2147483755"/>
              <ac:spMk id="2" creationId="{00000000-0000-0000-0000-000000000000}"/>
            </ac:spMkLst>
          </pc:spChg>
          <pc:spChg chg="mod">
            <ac:chgData name="AYUSH KUMAR MOURYA" userId="cfdc6d0d4907c29a" providerId="Windows Live" clId="Web-{8657B290-6D84-43F3-885A-6763F6DB66CB}" dt="2023-01-21T17:58:49.278" v="14"/>
            <ac:spMkLst>
              <pc:docMk/>
              <pc:sldMasterMk cId="3691156403" sldId="2147483738"/>
              <pc:sldLayoutMk cId="13740380" sldId="2147483755"/>
              <ac:spMk id="3" creationId="{00000000-0000-0000-0000-000000000000}"/>
            </ac:spMkLst>
          </pc:spChg>
        </pc:sldLayoutChg>
      </pc:sldMasterChg>
      <pc:sldMasterChg chg="add addSldLayout modSldLayout">
        <pc:chgData name="AYUSH KUMAR MOURYA" userId="cfdc6d0d4907c29a" providerId="Windows Live" clId="Web-{8657B290-6D84-43F3-885A-6763F6DB66CB}" dt="2023-01-21T17:58:49.435" v="15"/>
        <pc:sldMasterMkLst>
          <pc:docMk/>
          <pc:sldMasterMk cId="12064184" sldId="2147483756"/>
        </pc:sldMasterMkLst>
        <pc:sldLayoutChg chg="add mod replId">
          <pc:chgData name="AYUSH KUMAR MOURYA" userId="cfdc6d0d4907c29a" providerId="Windows Live" clId="Web-{8657B290-6D84-43F3-885A-6763F6DB66CB}" dt="2023-01-21T17:58:49.435" v="15"/>
          <pc:sldLayoutMkLst>
            <pc:docMk/>
            <pc:sldMasterMk cId="12064184" sldId="2147483756"/>
            <pc:sldLayoutMk cId="2162123458" sldId="2147483757"/>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809099790" sldId="2147483758"/>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1535223705" sldId="2147483759"/>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3776320154" sldId="2147483760"/>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2199088776" sldId="2147483761"/>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74548822" sldId="2147483762"/>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1201446955" sldId="2147483763"/>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2655735426" sldId="2147483764"/>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423020447" sldId="2147483765"/>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2079370100" sldId="2147483766"/>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197396983" sldId="2147483767"/>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1675019588" sldId="2147483768"/>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1114457633" sldId="2147483769"/>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571258651" sldId="2147483770"/>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1103283263" sldId="2147483771"/>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1198698633" sldId="2147483772"/>
          </pc:sldLayoutMkLst>
        </pc:sldLayoutChg>
        <pc:sldLayoutChg chg="add mod replId">
          <pc:chgData name="AYUSH KUMAR MOURYA" userId="cfdc6d0d4907c29a" providerId="Windows Live" clId="Web-{8657B290-6D84-43F3-885A-6763F6DB66CB}" dt="2023-01-21T17:58:49.435" v="15"/>
          <pc:sldLayoutMkLst>
            <pc:docMk/>
            <pc:sldMasterMk cId="12064184" sldId="2147483756"/>
            <pc:sldLayoutMk cId="2565770861" sldId="2147483773"/>
          </pc:sldLayoutMkLst>
        </pc:sldLayoutChg>
      </pc:sldMasterChg>
      <pc:sldMasterChg chg="add del addSldLayout delSldLayout">
        <pc:chgData name="AYUSH KUMAR MOURYA" userId="cfdc6d0d4907c29a" providerId="Windows Live" clId="Web-{8657B290-6D84-43F3-885A-6763F6DB66CB}" dt="2023-01-21T17:56:54.807" v="5"/>
        <pc:sldMasterMkLst>
          <pc:docMk/>
          <pc:sldMasterMk cId="3719986037" sldId="2147483787"/>
        </pc:sldMasterMkLst>
        <pc:sldLayoutChg chg="add del">
          <pc:chgData name="AYUSH KUMAR MOURYA" userId="cfdc6d0d4907c29a" providerId="Windows Live" clId="Web-{8657B290-6D84-43F3-885A-6763F6DB66CB}" dt="2023-01-21T17:56:54.807" v="5"/>
          <pc:sldLayoutMkLst>
            <pc:docMk/>
            <pc:sldMasterMk cId="3719986037" sldId="2147483787"/>
            <pc:sldLayoutMk cId="560789368" sldId="2147483776"/>
          </pc:sldLayoutMkLst>
        </pc:sldLayoutChg>
        <pc:sldLayoutChg chg="add del">
          <pc:chgData name="AYUSH KUMAR MOURYA" userId="cfdc6d0d4907c29a" providerId="Windows Live" clId="Web-{8657B290-6D84-43F3-885A-6763F6DB66CB}" dt="2023-01-21T17:56:54.807" v="5"/>
          <pc:sldLayoutMkLst>
            <pc:docMk/>
            <pc:sldMasterMk cId="3719986037" sldId="2147483787"/>
            <pc:sldLayoutMk cId="2810977321" sldId="2147483777"/>
          </pc:sldLayoutMkLst>
        </pc:sldLayoutChg>
        <pc:sldLayoutChg chg="add del">
          <pc:chgData name="AYUSH KUMAR MOURYA" userId="cfdc6d0d4907c29a" providerId="Windows Live" clId="Web-{8657B290-6D84-43F3-885A-6763F6DB66CB}" dt="2023-01-21T17:56:54.807" v="5"/>
          <pc:sldLayoutMkLst>
            <pc:docMk/>
            <pc:sldMasterMk cId="3719986037" sldId="2147483787"/>
            <pc:sldLayoutMk cId="4277322396" sldId="2147483778"/>
          </pc:sldLayoutMkLst>
        </pc:sldLayoutChg>
        <pc:sldLayoutChg chg="add del">
          <pc:chgData name="AYUSH KUMAR MOURYA" userId="cfdc6d0d4907c29a" providerId="Windows Live" clId="Web-{8657B290-6D84-43F3-885A-6763F6DB66CB}" dt="2023-01-21T17:56:54.807" v="5"/>
          <pc:sldLayoutMkLst>
            <pc:docMk/>
            <pc:sldMasterMk cId="3719986037" sldId="2147483787"/>
            <pc:sldLayoutMk cId="1877694366" sldId="2147483779"/>
          </pc:sldLayoutMkLst>
        </pc:sldLayoutChg>
        <pc:sldLayoutChg chg="add del">
          <pc:chgData name="AYUSH KUMAR MOURYA" userId="cfdc6d0d4907c29a" providerId="Windows Live" clId="Web-{8657B290-6D84-43F3-885A-6763F6DB66CB}" dt="2023-01-21T17:56:54.807" v="5"/>
          <pc:sldLayoutMkLst>
            <pc:docMk/>
            <pc:sldMasterMk cId="3719986037" sldId="2147483787"/>
            <pc:sldLayoutMk cId="3420263850" sldId="2147483780"/>
          </pc:sldLayoutMkLst>
        </pc:sldLayoutChg>
        <pc:sldLayoutChg chg="add del">
          <pc:chgData name="AYUSH KUMAR MOURYA" userId="cfdc6d0d4907c29a" providerId="Windows Live" clId="Web-{8657B290-6D84-43F3-885A-6763F6DB66CB}" dt="2023-01-21T17:56:54.807" v="5"/>
          <pc:sldLayoutMkLst>
            <pc:docMk/>
            <pc:sldMasterMk cId="3719986037" sldId="2147483787"/>
            <pc:sldLayoutMk cId="4097314448" sldId="2147483781"/>
          </pc:sldLayoutMkLst>
        </pc:sldLayoutChg>
        <pc:sldLayoutChg chg="add del">
          <pc:chgData name="AYUSH KUMAR MOURYA" userId="cfdc6d0d4907c29a" providerId="Windows Live" clId="Web-{8657B290-6D84-43F3-885A-6763F6DB66CB}" dt="2023-01-21T17:56:54.807" v="5"/>
          <pc:sldLayoutMkLst>
            <pc:docMk/>
            <pc:sldMasterMk cId="3719986037" sldId="2147483787"/>
            <pc:sldLayoutMk cId="2553522497" sldId="2147483782"/>
          </pc:sldLayoutMkLst>
        </pc:sldLayoutChg>
        <pc:sldLayoutChg chg="add del">
          <pc:chgData name="AYUSH KUMAR MOURYA" userId="cfdc6d0d4907c29a" providerId="Windows Live" clId="Web-{8657B290-6D84-43F3-885A-6763F6DB66CB}" dt="2023-01-21T17:56:54.807" v="5"/>
          <pc:sldLayoutMkLst>
            <pc:docMk/>
            <pc:sldMasterMk cId="3719986037" sldId="2147483787"/>
            <pc:sldLayoutMk cId="1311967854" sldId="2147483783"/>
          </pc:sldLayoutMkLst>
        </pc:sldLayoutChg>
        <pc:sldLayoutChg chg="add del">
          <pc:chgData name="AYUSH KUMAR MOURYA" userId="cfdc6d0d4907c29a" providerId="Windows Live" clId="Web-{8657B290-6D84-43F3-885A-6763F6DB66CB}" dt="2023-01-21T17:56:54.807" v="5"/>
          <pc:sldLayoutMkLst>
            <pc:docMk/>
            <pc:sldMasterMk cId="3719986037" sldId="2147483787"/>
            <pc:sldLayoutMk cId="230928998" sldId="2147483784"/>
          </pc:sldLayoutMkLst>
        </pc:sldLayoutChg>
        <pc:sldLayoutChg chg="add del">
          <pc:chgData name="AYUSH KUMAR MOURYA" userId="cfdc6d0d4907c29a" providerId="Windows Live" clId="Web-{8657B290-6D84-43F3-885A-6763F6DB66CB}" dt="2023-01-21T17:56:54.807" v="5"/>
          <pc:sldLayoutMkLst>
            <pc:docMk/>
            <pc:sldMasterMk cId="3719986037" sldId="2147483787"/>
            <pc:sldLayoutMk cId="3107711326" sldId="2147483785"/>
          </pc:sldLayoutMkLst>
        </pc:sldLayoutChg>
        <pc:sldLayoutChg chg="add del">
          <pc:chgData name="AYUSH KUMAR MOURYA" userId="cfdc6d0d4907c29a" providerId="Windows Live" clId="Web-{8657B290-6D84-43F3-885A-6763F6DB66CB}" dt="2023-01-21T17:56:54.807" v="5"/>
          <pc:sldLayoutMkLst>
            <pc:docMk/>
            <pc:sldMasterMk cId="3719986037" sldId="2147483787"/>
            <pc:sldLayoutMk cId="2828076801" sldId="2147483786"/>
          </pc:sldLayoutMkLst>
        </pc:sldLayoutChg>
      </pc:sldMasterChg>
    </pc:docChg>
  </pc:docChgLst>
  <pc:docChgLst>
    <pc:chgData name="AYUSH KUMAR MOURYA" userId="cfdc6d0d4907c29a" providerId="LiveId" clId="{56952EDA-403F-4CCB-BC5B-067E9CE7475C}"/>
    <pc:docChg chg="delSld modSld">
      <pc:chgData name="AYUSH KUMAR MOURYA" userId="cfdc6d0d4907c29a" providerId="LiveId" clId="{56952EDA-403F-4CCB-BC5B-067E9CE7475C}" dt="2024-07-02T18:13:12.586" v="1" actId="1076"/>
      <pc:docMkLst>
        <pc:docMk/>
      </pc:docMkLst>
      <pc:sldChg chg="del">
        <pc:chgData name="AYUSH KUMAR MOURYA" userId="cfdc6d0d4907c29a" providerId="LiveId" clId="{56952EDA-403F-4CCB-BC5B-067E9CE7475C}" dt="2024-07-02T18:12:15.772" v="0" actId="47"/>
        <pc:sldMkLst>
          <pc:docMk/>
          <pc:sldMk cId="2693580681" sldId="278"/>
        </pc:sldMkLst>
      </pc:sldChg>
      <pc:sldChg chg="modSp mod">
        <pc:chgData name="AYUSH KUMAR MOURYA" userId="cfdc6d0d4907c29a" providerId="LiveId" clId="{56952EDA-403F-4CCB-BC5B-067E9CE7475C}" dt="2024-07-02T18:13:12.586" v="1" actId="1076"/>
        <pc:sldMkLst>
          <pc:docMk/>
          <pc:sldMk cId="3228468093" sldId="280"/>
        </pc:sldMkLst>
        <pc:spChg chg="mod">
          <ac:chgData name="AYUSH KUMAR MOURYA" userId="cfdc6d0d4907c29a" providerId="LiveId" clId="{56952EDA-403F-4CCB-BC5B-067E9CE7475C}" dt="2024-07-02T18:13:12.586" v="1" actId="1076"/>
          <ac:spMkLst>
            <pc:docMk/>
            <pc:sldMk cId="3228468093" sldId="280"/>
            <ac:spMk id="5" creationId="{7F16BD6A-189D-147B-7F4E-859877677BA8}"/>
          </ac:spMkLst>
        </pc:spChg>
      </pc:sldChg>
    </pc:docChg>
  </pc:docChgLst>
  <pc:docChgLst>
    <pc:chgData name="AYUSH KUMAR MOURYA" userId="cfdc6d0d4907c29a" providerId="Windows Live" clId="Web-{D480F585-BFF8-4247-9AA7-0805A087184C}"/>
    <pc:docChg chg="addSld modSld sldOrd">
      <pc:chgData name="AYUSH KUMAR MOURYA" userId="cfdc6d0d4907c29a" providerId="Windows Live" clId="Web-{D480F585-BFF8-4247-9AA7-0805A087184C}" dt="2023-01-22T17:13:36.325" v="88" actId="20577"/>
      <pc:docMkLst>
        <pc:docMk/>
      </pc:docMkLst>
      <pc:sldChg chg="modSp">
        <pc:chgData name="AYUSH KUMAR MOURYA" userId="cfdc6d0d4907c29a" providerId="Windows Live" clId="Web-{D480F585-BFF8-4247-9AA7-0805A087184C}" dt="2023-01-22T16:41:30.959" v="3" actId="20577"/>
        <pc:sldMkLst>
          <pc:docMk/>
          <pc:sldMk cId="553726541" sldId="256"/>
        </pc:sldMkLst>
        <pc:spChg chg="mod">
          <ac:chgData name="AYUSH KUMAR MOURYA" userId="cfdc6d0d4907c29a" providerId="Windows Live" clId="Web-{D480F585-BFF8-4247-9AA7-0805A087184C}" dt="2023-01-22T16:41:30.959" v="3" actId="20577"/>
          <ac:spMkLst>
            <pc:docMk/>
            <pc:sldMk cId="553726541" sldId="256"/>
            <ac:spMk id="12" creationId="{BE596C0E-1A35-413A-BE91-208E75BD8EC3}"/>
          </ac:spMkLst>
        </pc:spChg>
      </pc:sldChg>
      <pc:sldChg chg="modSp">
        <pc:chgData name="AYUSH KUMAR MOURYA" userId="cfdc6d0d4907c29a" providerId="Windows Live" clId="Web-{D480F585-BFF8-4247-9AA7-0805A087184C}" dt="2023-01-22T17:11:41.572" v="71" actId="14100"/>
        <pc:sldMkLst>
          <pc:docMk/>
          <pc:sldMk cId="1448545179" sldId="257"/>
        </pc:sldMkLst>
        <pc:spChg chg="mod">
          <ac:chgData name="AYUSH KUMAR MOURYA" userId="cfdc6d0d4907c29a" providerId="Windows Live" clId="Web-{D480F585-BFF8-4247-9AA7-0805A087184C}" dt="2023-01-22T17:11:35.416" v="70" actId="20577"/>
          <ac:spMkLst>
            <pc:docMk/>
            <pc:sldMk cId="1448545179" sldId="257"/>
            <ac:spMk id="2" creationId="{7D6F3C6D-FFAB-C741-5A6D-A15BA046B126}"/>
          </ac:spMkLst>
        </pc:spChg>
        <pc:spChg chg="mod">
          <ac:chgData name="AYUSH KUMAR MOURYA" userId="cfdc6d0d4907c29a" providerId="Windows Live" clId="Web-{D480F585-BFF8-4247-9AA7-0805A087184C}" dt="2023-01-22T17:11:41.572" v="71" actId="14100"/>
          <ac:spMkLst>
            <pc:docMk/>
            <pc:sldMk cId="1448545179" sldId="257"/>
            <ac:spMk id="7" creationId="{11984450-D9DA-A0FF-1821-4B85B757D0B0}"/>
          </ac:spMkLst>
        </pc:spChg>
      </pc:sldChg>
      <pc:sldChg chg="modSp">
        <pc:chgData name="AYUSH KUMAR MOURYA" userId="cfdc6d0d4907c29a" providerId="Windows Live" clId="Web-{D480F585-BFF8-4247-9AA7-0805A087184C}" dt="2023-01-22T17:11:59.823" v="74" actId="20577"/>
        <pc:sldMkLst>
          <pc:docMk/>
          <pc:sldMk cId="3080922130" sldId="258"/>
        </pc:sldMkLst>
        <pc:spChg chg="mod">
          <ac:chgData name="AYUSH KUMAR MOURYA" userId="cfdc6d0d4907c29a" providerId="Windows Live" clId="Web-{D480F585-BFF8-4247-9AA7-0805A087184C}" dt="2023-01-22T17:11:59.823" v="74" actId="20577"/>
          <ac:spMkLst>
            <pc:docMk/>
            <pc:sldMk cId="3080922130" sldId="258"/>
            <ac:spMk id="2" creationId="{5C794D0B-090A-D4D1-C519-3748F2C85A0B}"/>
          </ac:spMkLst>
        </pc:spChg>
      </pc:sldChg>
      <pc:sldChg chg="modSp">
        <pc:chgData name="AYUSH KUMAR MOURYA" userId="cfdc6d0d4907c29a" providerId="Windows Live" clId="Web-{D480F585-BFF8-4247-9AA7-0805A087184C}" dt="2023-01-22T17:12:15.323" v="76" actId="20577"/>
        <pc:sldMkLst>
          <pc:docMk/>
          <pc:sldMk cId="3462369401" sldId="259"/>
        </pc:sldMkLst>
        <pc:spChg chg="mod">
          <ac:chgData name="AYUSH KUMAR MOURYA" userId="cfdc6d0d4907c29a" providerId="Windows Live" clId="Web-{D480F585-BFF8-4247-9AA7-0805A087184C}" dt="2023-01-22T17:12:15.323" v="76" actId="20577"/>
          <ac:spMkLst>
            <pc:docMk/>
            <pc:sldMk cId="3462369401" sldId="259"/>
            <ac:spMk id="2" creationId="{4614A921-9D3F-1F7D-93D5-E4A4655551EB}"/>
          </ac:spMkLst>
        </pc:spChg>
      </pc:sldChg>
      <pc:sldChg chg="modSp">
        <pc:chgData name="AYUSH KUMAR MOURYA" userId="cfdc6d0d4907c29a" providerId="Windows Live" clId="Web-{D480F585-BFF8-4247-9AA7-0805A087184C}" dt="2023-01-22T17:12:05.448" v="75" actId="20577"/>
        <pc:sldMkLst>
          <pc:docMk/>
          <pc:sldMk cId="3847707390" sldId="265"/>
        </pc:sldMkLst>
        <pc:spChg chg="mod">
          <ac:chgData name="AYUSH KUMAR MOURYA" userId="cfdc6d0d4907c29a" providerId="Windows Live" clId="Web-{D480F585-BFF8-4247-9AA7-0805A087184C}" dt="2023-01-22T17:12:05.448" v="75" actId="20577"/>
          <ac:spMkLst>
            <pc:docMk/>
            <pc:sldMk cId="3847707390" sldId="265"/>
            <ac:spMk id="2" creationId="{C8F8D230-1F7B-59F4-DB91-E44A7AD08451}"/>
          </ac:spMkLst>
        </pc:spChg>
      </pc:sldChg>
      <pc:sldChg chg="modSp">
        <pc:chgData name="AYUSH KUMAR MOURYA" userId="cfdc6d0d4907c29a" providerId="Windows Live" clId="Web-{D480F585-BFF8-4247-9AA7-0805A087184C}" dt="2023-01-22T17:13:17.043" v="85" actId="20577"/>
        <pc:sldMkLst>
          <pc:docMk/>
          <pc:sldMk cId="391709516" sldId="268"/>
        </pc:sldMkLst>
        <pc:spChg chg="mod">
          <ac:chgData name="AYUSH KUMAR MOURYA" userId="cfdc6d0d4907c29a" providerId="Windows Live" clId="Web-{D480F585-BFF8-4247-9AA7-0805A087184C}" dt="2023-01-22T17:13:17.043" v="85" actId="20577"/>
          <ac:spMkLst>
            <pc:docMk/>
            <pc:sldMk cId="391709516" sldId="268"/>
            <ac:spMk id="2" creationId="{7AA3673F-C44F-383C-9290-D3E6E0F7FFBC}"/>
          </ac:spMkLst>
        </pc:spChg>
      </pc:sldChg>
      <pc:sldChg chg="modSp">
        <pc:chgData name="AYUSH KUMAR MOURYA" userId="cfdc6d0d4907c29a" providerId="Windows Live" clId="Web-{D480F585-BFF8-4247-9AA7-0805A087184C}" dt="2023-01-22T17:12:55.636" v="82" actId="20577"/>
        <pc:sldMkLst>
          <pc:docMk/>
          <pc:sldMk cId="3020331805" sldId="270"/>
        </pc:sldMkLst>
        <pc:spChg chg="mod">
          <ac:chgData name="AYUSH KUMAR MOURYA" userId="cfdc6d0d4907c29a" providerId="Windows Live" clId="Web-{D480F585-BFF8-4247-9AA7-0805A087184C}" dt="2023-01-22T17:12:55.636" v="82" actId="20577"/>
          <ac:spMkLst>
            <pc:docMk/>
            <pc:sldMk cId="3020331805" sldId="270"/>
            <ac:spMk id="2" creationId="{5899048A-829F-5F2F-D7B9-2FABA3DF06C5}"/>
          </ac:spMkLst>
        </pc:spChg>
      </pc:sldChg>
      <pc:sldChg chg="modSp">
        <pc:chgData name="AYUSH KUMAR MOURYA" userId="cfdc6d0d4907c29a" providerId="Windows Live" clId="Web-{D480F585-BFF8-4247-9AA7-0805A087184C}" dt="2023-01-22T17:13:03.340" v="83" actId="20577"/>
        <pc:sldMkLst>
          <pc:docMk/>
          <pc:sldMk cId="623180191" sldId="271"/>
        </pc:sldMkLst>
        <pc:spChg chg="mod">
          <ac:chgData name="AYUSH KUMAR MOURYA" userId="cfdc6d0d4907c29a" providerId="Windows Live" clId="Web-{D480F585-BFF8-4247-9AA7-0805A087184C}" dt="2023-01-22T17:13:03.340" v="83" actId="20577"/>
          <ac:spMkLst>
            <pc:docMk/>
            <pc:sldMk cId="623180191" sldId="271"/>
            <ac:spMk id="2" creationId="{5899048A-829F-5F2F-D7B9-2FABA3DF06C5}"/>
          </ac:spMkLst>
        </pc:spChg>
      </pc:sldChg>
      <pc:sldChg chg="modSp">
        <pc:chgData name="AYUSH KUMAR MOURYA" userId="cfdc6d0d4907c29a" providerId="Windows Live" clId="Web-{D480F585-BFF8-4247-9AA7-0805A087184C}" dt="2023-01-22T17:12:28.480" v="78" actId="20577"/>
        <pc:sldMkLst>
          <pc:docMk/>
          <pc:sldMk cId="1348006415" sldId="272"/>
        </pc:sldMkLst>
        <pc:spChg chg="mod">
          <ac:chgData name="AYUSH KUMAR MOURYA" userId="cfdc6d0d4907c29a" providerId="Windows Live" clId="Web-{D480F585-BFF8-4247-9AA7-0805A087184C}" dt="2023-01-22T17:12:28.480" v="78" actId="20577"/>
          <ac:spMkLst>
            <pc:docMk/>
            <pc:sldMk cId="1348006415" sldId="272"/>
            <ac:spMk id="2" creationId="{8AD077D1-84C3-86B9-2CC5-A9FAEF968DAA}"/>
          </ac:spMkLst>
        </pc:spChg>
      </pc:sldChg>
      <pc:sldChg chg="modSp">
        <pc:chgData name="AYUSH KUMAR MOURYA" userId="cfdc6d0d4907c29a" providerId="Windows Live" clId="Web-{D480F585-BFF8-4247-9AA7-0805A087184C}" dt="2023-01-22T17:12:34.855" v="79" actId="20577"/>
        <pc:sldMkLst>
          <pc:docMk/>
          <pc:sldMk cId="2412128874" sldId="273"/>
        </pc:sldMkLst>
        <pc:spChg chg="mod">
          <ac:chgData name="AYUSH KUMAR MOURYA" userId="cfdc6d0d4907c29a" providerId="Windows Live" clId="Web-{D480F585-BFF8-4247-9AA7-0805A087184C}" dt="2023-01-22T17:12:34.855" v="79" actId="20577"/>
          <ac:spMkLst>
            <pc:docMk/>
            <pc:sldMk cId="2412128874" sldId="273"/>
            <ac:spMk id="3" creationId="{D6815135-31EF-7E66-A295-76A3C1768BFB}"/>
          </ac:spMkLst>
        </pc:spChg>
      </pc:sldChg>
      <pc:sldChg chg="modSp">
        <pc:chgData name="AYUSH KUMAR MOURYA" userId="cfdc6d0d4907c29a" providerId="Windows Live" clId="Web-{D480F585-BFF8-4247-9AA7-0805A087184C}" dt="2023-01-22T17:12:40.605" v="80" actId="20577"/>
        <pc:sldMkLst>
          <pc:docMk/>
          <pc:sldMk cId="3450176922" sldId="274"/>
        </pc:sldMkLst>
        <pc:spChg chg="mod">
          <ac:chgData name="AYUSH KUMAR MOURYA" userId="cfdc6d0d4907c29a" providerId="Windows Live" clId="Web-{D480F585-BFF8-4247-9AA7-0805A087184C}" dt="2023-01-22T17:12:40.605" v="80" actId="20577"/>
          <ac:spMkLst>
            <pc:docMk/>
            <pc:sldMk cId="3450176922" sldId="274"/>
            <ac:spMk id="7" creationId="{2845CD5B-B828-E64C-2757-A36D7A2AB315}"/>
          </ac:spMkLst>
        </pc:spChg>
      </pc:sldChg>
      <pc:sldChg chg="modSp">
        <pc:chgData name="AYUSH KUMAR MOURYA" userId="cfdc6d0d4907c29a" providerId="Windows Live" clId="Web-{D480F585-BFF8-4247-9AA7-0805A087184C}" dt="2023-01-22T17:12:46.980" v="81" actId="20577"/>
        <pc:sldMkLst>
          <pc:docMk/>
          <pc:sldMk cId="1134499937" sldId="275"/>
        </pc:sldMkLst>
        <pc:spChg chg="mod">
          <ac:chgData name="AYUSH KUMAR MOURYA" userId="cfdc6d0d4907c29a" providerId="Windows Live" clId="Web-{D480F585-BFF8-4247-9AA7-0805A087184C}" dt="2023-01-22T17:12:46.980" v="81" actId="20577"/>
          <ac:spMkLst>
            <pc:docMk/>
            <pc:sldMk cId="1134499937" sldId="275"/>
            <ac:spMk id="2" creationId="{FF157AA3-AD1A-A554-AC06-9D181CBD79AE}"/>
          </ac:spMkLst>
        </pc:spChg>
      </pc:sldChg>
      <pc:sldChg chg="modSp">
        <pc:chgData name="AYUSH KUMAR MOURYA" userId="cfdc6d0d4907c29a" providerId="Windows Live" clId="Web-{D480F585-BFF8-4247-9AA7-0805A087184C}" dt="2023-01-22T17:13:10.731" v="84" actId="20577"/>
        <pc:sldMkLst>
          <pc:docMk/>
          <pc:sldMk cId="2833176648" sldId="276"/>
        </pc:sldMkLst>
        <pc:spChg chg="mod">
          <ac:chgData name="AYUSH KUMAR MOURYA" userId="cfdc6d0d4907c29a" providerId="Windows Live" clId="Web-{D480F585-BFF8-4247-9AA7-0805A087184C}" dt="2023-01-22T17:13:10.731" v="84" actId="20577"/>
          <ac:spMkLst>
            <pc:docMk/>
            <pc:sldMk cId="2833176648" sldId="276"/>
            <ac:spMk id="2" creationId="{EBA6803F-9784-9A56-577B-8B22B74A9498}"/>
          </ac:spMkLst>
        </pc:spChg>
      </pc:sldChg>
      <pc:sldChg chg="modSp">
        <pc:chgData name="AYUSH KUMAR MOURYA" userId="cfdc6d0d4907c29a" providerId="Windows Live" clId="Web-{D480F585-BFF8-4247-9AA7-0805A087184C}" dt="2023-01-22T17:11:54.994" v="73" actId="20577"/>
        <pc:sldMkLst>
          <pc:docMk/>
          <pc:sldMk cId="788079599" sldId="277"/>
        </pc:sldMkLst>
        <pc:spChg chg="mod">
          <ac:chgData name="AYUSH KUMAR MOURYA" userId="cfdc6d0d4907c29a" providerId="Windows Live" clId="Web-{D480F585-BFF8-4247-9AA7-0805A087184C}" dt="2023-01-22T17:11:54.994" v="73" actId="20577"/>
          <ac:spMkLst>
            <pc:docMk/>
            <pc:sldMk cId="788079599" sldId="277"/>
            <ac:spMk id="2" creationId="{8F8D0731-B48F-E890-9CD3-9C69B2026383}"/>
          </ac:spMkLst>
        </pc:spChg>
      </pc:sldChg>
      <pc:sldChg chg="modSp">
        <pc:chgData name="AYUSH KUMAR MOURYA" userId="cfdc6d0d4907c29a" providerId="Windows Live" clId="Web-{D480F585-BFF8-4247-9AA7-0805A087184C}" dt="2023-01-22T17:13:28.965" v="87" actId="20577"/>
        <pc:sldMkLst>
          <pc:docMk/>
          <pc:sldMk cId="2693580681" sldId="278"/>
        </pc:sldMkLst>
        <pc:spChg chg="mod">
          <ac:chgData name="AYUSH KUMAR MOURYA" userId="cfdc6d0d4907c29a" providerId="Windows Live" clId="Web-{D480F585-BFF8-4247-9AA7-0805A087184C}" dt="2023-01-22T17:13:28.965" v="87" actId="20577"/>
          <ac:spMkLst>
            <pc:docMk/>
            <pc:sldMk cId="2693580681" sldId="278"/>
            <ac:spMk id="2" creationId="{1316B947-0180-3001-09CF-C6165ED2C07D}"/>
          </ac:spMkLst>
        </pc:spChg>
      </pc:sldChg>
      <pc:sldChg chg="modSp">
        <pc:chgData name="AYUSH KUMAR MOURYA" userId="cfdc6d0d4907c29a" providerId="Windows Live" clId="Web-{D480F585-BFF8-4247-9AA7-0805A087184C}" dt="2023-01-22T17:13:23.168" v="86" actId="20577"/>
        <pc:sldMkLst>
          <pc:docMk/>
          <pc:sldMk cId="3228468093" sldId="280"/>
        </pc:sldMkLst>
        <pc:spChg chg="mod">
          <ac:chgData name="AYUSH KUMAR MOURYA" userId="cfdc6d0d4907c29a" providerId="Windows Live" clId="Web-{D480F585-BFF8-4247-9AA7-0805A087184C}" dt="2023-01-22T17:13:23.168" v="86" actId="20577"/>
          <ac:spMkLst>
            <pc:docMk/>
            <pc:sldMk cId="3228468093" sldId="280"/>
            <ac:spMk id="2" creationId="{5899048A-829F-5F2F-D7B9-2FABA3DF06C5}"/>
          </ac:spMkLst>
        </pc:spChg>
      </pc:sldChg>
      <pc:sldChg chg="modSp">
        <pc:chgData name="AYUSH KUMAR MOURYA" userId="cfdc6d0d4907c29a" providerId="Windows Live" clId="Web-{D480F585-BFF8-4247-9AA7-0805A087184C}" dt="2023-01-22T17:13:36.325" v="88" actId="20577"/>
        <pc:sldMkLst>
          <pc:docMk/>
          <pc:sldMk cId="1764811650" sldId="282"/>
        </pc:sldMkLst>
        <pc:spChg chg="mod">
          <ac:chgData name="AYUSH KUMAR MOURYA" userId="cfdc6d0d4907c29a" providerId="Windows Live" clId="Web-{D480F585-BFF8-4247-9AA7-0805A087184C}" dt="2023-01-22T17:13:36.325" v="88" actId="20577"/>
          <ac:spMkLst>
            <pc:docMk/>
            <pc:sldMk cId="1764811650" sldId="282"/>
            <ac:spMk id="2" creationId="{07C4A848-0E21-5BE2-5D01-1158A9531E74}"/>
          </ac:spMkLst>
        </pc:spChg>
      </pc:sldChg>
      <pc:sldChg chg="addSp delSp modSp new mod ord modClrScheme chgLayout">
        <pc:chgData name="AYUSH KUMAR MOURYA" userId="cfdc6d0d4907c29a" providerId="Windows Live" clId="Web-{D480F585-BFF8-4247-9AA7-0805A087184C}" dt="2023-01-22T17:12:22.464" v="77" actId="20577"/>
        <pc:sldMkLst>
          <pc:docMk/>
          <pc:sldMk cId="1762153456" sldId="286"/>
        </pc:sldMkLst>
        <pc:spChg chg="del">
          <ac:chgData name="AYUSH KUMAR MOURYA" userId="cfdc6d0d4907c29a" providerId="Windows Live" clId="Web-{D480F585-BFF8-4247-9AA7-0805A087184C}" dt="2023-01-22T17:04:08.547" v="6"/>
          <ac:spMkLst>
            <pc:docMk/>
            <pc:sldMk cId="1762153456" sldId="286"/>
            <ac:spMk id="2" creationId="{83C537E5-92C0-1508-C174-3F895F4F355B}"/>
          </ac:spMkLst>
        </pc:spChg>
        <pc:spChg chg="add mod">
          <ac:chgData name="AYUSH KUMAR MOURYA" userId="cfdc6d0d4907c29a" providerId="Windows Live" clId="Web-{D480F585-BFF8-4247-9AA7-0805A087184C}" dt="2023-01-22T17:12:22.464" v="77" actId="20577"/>
          <ac:spMkLst>
            <pc:docMk/>
            <pc:sldMk cId="1762153456" sldId="286"/>
            <ac:spMk id="4" creationId="{1A18BBF3-0007-064F-A3D0-0A20DA294547}"/>
          </ac:spMkLst>
        </pc:spChg>
        <pc:spChg chg="add del mod">
          <ac:chgData name="AYUSH KUMAR MOURYA" userId="cfdc6d0d4907c29a" providerId="Windows Live" clId="Web-{D480F585-BFF8-4247-9AA7-0805A087184C}" dt="2023-01-22T17:09:11.444" v="52"/>
          <ac:spMkLst>
            <pc:docMk/>
            <pc:sldMk cId="1762153456" sldId="286"/>
            <ac:spMk id="5" creationId="{8A5AD871-34DD-AF8B-8C0B-A9CE4D707FFC}"/>
          </ac:spMkLst>
        </pc:spChg>
        <pc:spChg chg="add mod">
          <ac:chgData name="AYUSH KUMAR MOURYA" userId="cfdc6d0d4907c29a" providerId="Windows Live" clId="Web-{D480F585-BFF8-4247-9AA7-0805A087184C}" dt="2023-01-22T17:10:29.524" v="64" actId="1076"/>
          <ac:spMkLst>
            <pc:docMk/>
            <pc:sldMk cId="1762153456" sldId="286"/>
            <ac:spMk id="6" creationId="{F4A3D10A-2F77-8BD8-171D-FC463AFC21B6}"/>
          </ac:spMkLst>
        </pc:spChg>
        <pc:picChg chg="add mod modCrop">
          <ac:chgData name="AYUSH KUMAR MOURYA" userId="cfdc6d0d4907c29a" providerId="Windows Live" clId="Web-{D480F585-BFF8-4247-9AA7-0805A087184C}" dt="2023-01-22T17:06:40.988" v="18" actId="14100"/>
          <ac:picMkLst>
            <pc:docMk/>
            <pc:sldMk cId="1762153456" sldId="286"/>
            <ac:picMk id="3" creationId="{FF6BDFC0-93DD-A108-8DE8-0180C12359AF}"/>
          </ac:picMkLst>
        </pc:picChg>
      </pc:sldChg>
    </pc:docChg>
  </pc:docChgLst>
  <pc:docChgLst>
    <pc:chgData name="AYUSH KUMAR MOURYA" userId="cfdc6d0d4907c29a" providerId="Windows Live" clId="Web-{109E1FD4-4542-46BA-BE83-749CAC34FFD2}"/>
    <pc:docChg chg="addSld delSld modSld sldOrd addMainMaster delMainMaster modMainMaster">
      <pc:chgData name="AYUSH KUMAR MOURYA" userId="cfdc6d0d4907c29a" providerId="Windows Live" clId="Web-{109E1FD4-4542-46BA-BE83-749CAC34FFD2}" dt="2023-01-22T11:16:17.038" v="2253" actId="20577"/>
      <pc:docMkLst>
        <pc:docMk/>
      </pc:docMkLst>
      <pc:sldChg chg="addSp delSp modSp mod modTransition modClrScheme delDesignElem chgLayout">
        <pc:chgData name="AYUSH KUMAR MOURYA" userId="cfdc6d0d4907c29a" providerId="Windows Live" clId="Web-{109E1FD4-4542-46BA-BE83-749CAC34FFD2}" dt="2023-01-22T09:45:23.575" v="1758"/>
        <pc:sldMkLst>
          <pc:docMk/>
          <pc:sldMk cId="553726541" sldId="256"/>
        </pc:sldMkLst>
        <pc:spChg chg="mod ord">
          <ac:chgData name="AYUSH KUMAR MOURYA" userId="cfdc6d0d4907c29a" providerId="Windows Live" clId="Web-{109E1FD4-4542-46BA-BE83-749CAC34FFD2}" dt="2023-01-22T07:02:29.830" v="460"/>
          <ac:spMkLst>
            <pc:docMk/>
            <pc:sldMk cId="553726541" sldId="256"/>
            <ac:spMk id="2" creationId="{9FB28281-3783-403A-B1AB-0182A003DFE3}"/>
          </ac:spMkLst>
        </pc:spChg>
        <pc:spChg chg="mod ord">
          <ac:chgData name="AYUSH KUMAR MOURYA" userId="cfdc6d0d4907c29a" providerId="Windows Live" clId="Web-{109E1FD4-4542-46BA-BE83-749CAC34FFD2}" dt="2023-01-22T07:02:29.830" v="460"/>
          <ac:spMkLst>
            <pc:docMk/>
            <pc:sldMk cId="553726541" sldId="256"/>
            <ac:spMk id="3" creationId="{C4542EAC-8BF3-4BFD-9891-145BC49409C2}"/>
          </ac:spMkLst>
        </pc:spChg>
        <pc:spChg chg="add del">
          <ac:chgData name="AYUSH KUMAR MOURYA" userId="cfdc6d0d4907c29a" providerId="Windows Live" clId="Web-{109E1FD4-4542-46BA-BE83-749CAC34FFD2}" dt="2023-01-22T07:02:29.830" v="460"/>
          <ac:spMkLst>
            <pc:docMk/>
            <pc:sldMk cId="553726541" sldId="256"/>
            <ac:spMk id="16" creationId="{06087813-B81F-42C4-A0EA-F9078FB614C4}"/>
          </ac:spMkLst>
        </pc:spChg>
        <pc:spChg chg="add del">
          <ac:chgData name="AYUSH KUMAR MOURYA" userId="cfdc6d0d4907c29a" providerId="Windows Live" clId="Web-{109E1FD4-4542-46BA-BE83-749CAC34FFD2}" dt="2023-01-22T07:02:29.830" v="460"/>
          <ac:spMkLst>
            <pc:docMk/>
            <pc:sldMk cId="553726541" sldId="256"/>
            <ac:spMk id="18" creationId="{C4B295A1-75D3-4C3B-82E7-C5CFD80A7EA7}"/>
          </ac:spMkLst>
        </pc:spChg>
        <pc:spChg chg="add del">
          <ac:chgData name="AYUSH KUMAR MOURYA" userId="cfdc6d0d4907c29a" providerId="Windows Live" clId="Web-{109E1FD4-4542-46BA-BE83-749CAC34FFD2}" dt="2023-01-22T07:02:29.830" v="460"/>
          <ac:spMkLst>
            <pc:docMk/>
            <pc:sldMk cId="553726541" sldId="256"/>
            <ac:spMk id="27" creationId="{E4B2AF95-7029-4856-9CE4-BBBE8CF805B9}"/>
          </ac:spMkLst>
        </pc:spChg>
        <pc:grpChg chg="add del">
          <ac:chgData name="AYUSH KUMAR MOURYA" userId="cfdc6d0d4907c29a" providerId="Windows Live" clId="Web-{109E1FD4-4542-46BA-BE83-749CAC34FFD2}" dt="2023-01-22T07:02:29.830" v="460"/>
          <ac:grpSpMkLst>
            <pc:docMk/>
            <pc:sldMk cId="553726541" sldId="256"/>
            <ac:grpSpMk id="20" creationId="{67AA0034-C7E1-4F5E-80D5-74CDFC0D1263}"/>
          </ac:grpSpMkLst>
        </pc:grpChg>
      </pc:sldChg>
      <pc:sldChg chg="addSp delSp modSp mod modTransition modClrScheme chgLayout">
        <pc:chgData name="AYUSH KUMAR MOURYA" userId="cfdc6d0d4907c29a" providerId="Windows Live" clId="Web-{109E1FD4-4542-46BA-BE83-749CAC34FFD2}" dt="2023-01-22T09:45:23.575" v="1758"/>
        <pc:sldMkLst>
          <pc:docMk/>
          <pc:sldMk cId="1448545179" sldId="257"/>
        </pc:sldMkLst>
        <pc:spChg chg="mod ord">
          <ac:chgData name="AYUSH KUMAR MOURYA" userId="cfdc6d0d4907c29a" providerId="Windows Live" clId="Web-{109E1FD4-4542-46BA-BE83-749CAC34FFD2}" dt="2023-01-22T09:41:25.600" v="1746" actId="1076"/>
          <ac:spMkLst>
            <pc:docMk/>
            <pc:sldMk cId="1448545179" sldId="257"/>
            <ac:spMk id="2" creationId="{7D6F3C6D-FFAB-C741-5A6D-A15BA046B126}"/>
          </ac:spMkLst>
        </pc:spChg>
        <pc:spChg chg="mod ord">
          <ac:chgData name="AYUSH KUMAR MOURYA" userId="cfdc6d0d4907c29a" providerId="Windows Live" clId="Web-{109E1FD4-4542-46BA-BE83-749CAC34FFD2}" dt="2023-01-22T07:02:29.830" v="460"/>
          <ac:spMkLst>
            <pc:docMk/>
            <pc:sldMk cId="1448545179" sldId="257"/>
            <ac:spMk id="3" creationId="{EB38712E-6665-6E67-479C-17D19111F058}"/>
          </ac:spMkLst>
        </pc:spChg>
        <pc:spChg chg="add del">
          <ac:chgData name="AYUSH KUMAR MOURYA" userId="cfdc6d0d4907c29a" providerId="Windows Live" clId="Web-{109E1FD4-4542-46BA-BE83-749CAC34FFD2}" dt="2023-01-22T04:36:30.253" v="120"/>
          <ac:spMkLst>
            <pc:docMk/>
            <pc:sldMk cId="1448545179" sldId="257"/>
            <ac:spMk id="5" creationId="{BB865BD4-AB94-25D2-7B21-FEED88690EAB}"/>
          </ac:spMkLst>
        </pc:spChg>
        <pc:spChg chg="add del mod ord">
          <ac:chgData name="AYUSH KUMAR MOURYA" userId="cfdc6d0d4907c29a" providerId="Windows Live" clId="Web-{109E1FD4-4542-46BA-BE83-749CAC34FFD2}" dt="2023-01-22T04:52:12.663" v="167"/>
          <ac:spMkLst>
            <pc:docMk/>
            <pc:sldMk cId="1448545179" sldId="257"/>
            <ac:spMk id="6" creationId="{2DD7B694-6BA1-6857-760F-7E73E61F1987}"/>
          </ac:spMkLst>
        </pc:spChg>
        <pc:spChg chg="add mod ord">
          <ac:chgData name="AYUSH KUMAR MOURYA" userId="cfdc6d0d4907c29a" providerId="Windows Live" clId="Web-{109E1FD4-4542-46BA-BE83-749CAC34FFD2}" dt="2023-01-22T09:40:56.130" v="1744" actId="1076"/>
          <ac:spMkLst>
            <pc:docMk/>
            <pc:sldMk cId="1448545179" sldId="257"/>
            <ac:spMk id="7" creationId="{11984450-D9DA-A0FF-1821-4B85B757D0B0}"/>
          </ac:spMkLst>
        </pc:spChg>
      </pc:sldChg>
      <pc:sldChg chg="addSp delSp modSp new add del mod modTransition modClrScheme chgLayout">
        <pc:chgData name="AYUSH KUMAR MOURYA" userId="cfdc6d0d4907c29a" providerId="Windows Live" clId="Web-{109E1FD4-4542-46BA-BE83-749CAC34FFD2}" dt="2023-01-22T09:45:23.575" v="1758"/>
        <pc:sldMkLst>
          <pc:docMk/>
          <pc:sldMk cId="3080922130" sldId="258"/>
        </pc:sldMkLst>
        <pc:spChg chg="add del mod ord">
          <ac:chgData name="AYUSH KUMAR MOURYA" userId="cfdc6d0d4907c29a" providerId="Windows Live" clId="Web-{109E1FD4-4542-46BA-BE83-749CAC34FFD2}" dt="2023-01-22T09:35:27.011" v="1656" actId="1076"/>
          <ac:spMkLst>
            <pc:docMk/>
            <pc:sldMk cId="3080922130" sldId="258"/>
            <ac:spMk id="2" creationId="{5C794D0B-090A-D4D1-C519-3748F2C85A0B}"/>
          </ac:spMkLst>
        </pc:spChg>
        <pc:spChg chg="mod ord">
          <ac:chgData name="AYUSH KUMAR MOURYA" userId="cfdc6d0d4907c29a" providerId="Windows Live" clId="Web-{109E1FD4-4542-46BA-BE83-749CAC34FFD2}" dt="2023-01-22T07:02:29.830" v="460"/>
          <ac:spMkLst>
            <pc:docMk/>
            <pc:sldMk cId="3080922130" sldId="258"/>
            <ac:spMk id="3" creationId="{820F39AE-4CF4-C933-AEBB-72020A43E040}"/>
          </ac:spMkLst>
        </pc:spChg>
        <pc:spChg chg="add del mod ord">
          <ac:chgData name="AYUSH KUMAR MOURYA" userId="cfdc6d0d4907c29a" providerId="Windows Live" clId="Web-{109E1FD4-4542-46BA-BE83-749CAC34FFD2}" dt="2023-01-22T08:11:21.697" v="675" actId="1076"/>
          <ac:spMkLst>
            <pc:docMk/>
            <pc:sldMk cId="3080922130" sldId="258"/>
            <ac:spMk id="4" creationId="{005D23CC-D2A6-3EBE-989B-3C7170D3682C}"/>
          </ac:spMkLst>
        </pc:spChg>
        <pc:spChg chg="add del mod">
          <ac:chgData name="AYUSH KUMAR MOURYA" userId="cfdc6d0d4907c29a" providerId="Windows Live" clId="Web-{109E1FD4-4542-46BA-BE83-749CAC34FFD2}" dt="2023-01-22T04:54:14.794" v="188"/>
          <ac:spMkLst>
            <pc:docMk/>
            <pc:sldMk cId="3080922130" sldId="258"/>
            <ac:spMk id="6" creationId="{0D578BED-B7CE-44BF-EAB8-3C2CFF3ED1DF}"/>
          </ac:spMkLst>
        </pc:spChg>
        <pc:graphicFrameChg chg="add del">
          <ac:chgData name="AYUSH KUMAR MOURYA" userId="cfdc6d0d4907c29a" providerId="Windows Live" clId="Web-{109E1FD4-4542-46BA-BE83-749CAC34FFD2}" dt="2023-01-22T08:10:16.227" v="667"/>
          <ac:graphicFrameMkLst>
            <pc:docMk/>
            <pc:sldMk cId="3080922130" sldId="258"/>
            <ac:graphicFrameMk id="7" creationId="{57FAFC04-47A8-5AC0-ADFB-B0FE33B62830}"/>
          </ac:graphicFrameMkLst>
        </pc:graphicFrameChg>
        <pc:graphicFrameChg chg="add del">
          <ac:chgData name="AYUSH KUMAR MOURYA" userId="cfdc6d0d4907c29a" providerId="Windows Live" clId="Web-{109E1FD4-4542-46BA-BE83-749CAC34FFD2}" dt="2023-01-22T08:10:20.055" v="669"/>
          <ac:graphicFrameMkLst>
            <pc:docMk/>
            <pc:sldMk cId="3080922130" sldId="258"/>
            <ac:graphicFrameMk id="9" creationId="{2984A131-D144-8465-D32E-D92F25513B07}"/>
          </ac:graphicFrameMkLst>
        </pc:graphicFrameChg>
        <pc:graphicFrameChg chg="add del">
          <ac:chgData name="AYUSH KUMAR MOURYA" userId="cfdc6d0d4907c29a" providerId="Windows Live" clId="Web-{109E1FD4-4542-46BA-BE83-749CAC34FFD2}" dt="2023-01-22T08:10:27.821" v="671"/>
          <ac:graphicFrameMkLst>
            <pc:docMk/>
            <pc:sldMk cId="3080922130" sldId="258"/>
            <ac:graphicFrameMk id="11" creationId="{47055389-206F-6D57-5105-2BDA17772735}"/>
          </ac:graphicFrameMkLst>
        </pc:graphicFrameChg>
      </pc:sldChg>
      <pc:sldChg chg="addSp delSp modSp new add del mod modTransition setBg modClrScheme addAnim delAnim modAnim delDesignElem chgLayout">
        <pc:chgData name="AYUSH KUMAR MOURYA" userId="cfdc6d0d4907c29a" providerId="Windows Live" clId="Web-{109E1FD4-4542-46BA-BE83-749CAC34FFD2}" dt="2023-01-22T09:51:37.586" v="1784"/>
        <pc:sldMkLst>
          <pc:docMk/>
          <pc:sldMk cId="3462369401" sldId="259"/>
        </pc:sldMkLst>
        <pc:spChg chg="mod ord">
          <ac:chgData name="AYUSH KUMAR MOURYA" userId="cfdc6d0d4907c29a" providerId="Windows Live" clId="Web-{109E1FD4-4542-46BA-BE83-749CAC34FFD2}" dt="2023-01-22T08:05:33.500" v="663" actId="1076"/>
          <ac:spMkLst>
            <pc:docMk/>
            <pc:sldMk cId="3462369401" sldId="259"/>
            <ac:spMk id="2" creationId="{4614A921-9D3F-1F7D-93D5-E4A4655551EB}"/>
          </ac:spMkLst>
        </pc:spChg>
        <pc:spChg chg="add mod">
          <ac:chgData name="AYUSH KUMAR MOURYA" userId="cfdc6d0d4907c29a" providerId="Windows Live" clId="Web-{109E1FD4-4542-46BA-BE83-749CAC34FFD2}" dt="2023-01-22T07:33:33.867" v="584" actId="20577"/>
          <ac:spMkLst>
            <pc:docMk/>
            <pc:sldMk cId="3462369401" sldId="259"/>
            <ac:spMk id="3" creationId="{2695AA4D-69D4-E8AD-4B17-23738295D024}"/>
          </ac:spMkLst>
        </pc:spChg>
        <pc:spChg chg="del mod">
          <ac:chgData name="AYUSH KUMAR MOURYA" userId="cfdc6d0d4907c29a" providerId="Windows Live" clId="Web-{109E1FD4-4542-46BA-BE83-749CAC34FFD2}" dt="2023-01-22T05:01:34.201" v="220"/>
          <ac:spMkLst>
            <pc:docMk/>
            <pc:sldMk cId="3462369401" sldId="259"/>
            <ac:spMk id="3" creationId="{56A4E88E-723B-535B-64D4-01BD177ED35F}"/>
          </ac:spMkLst>
        </pc:spChg>
        <pc:spChg chg="add mod">
          <ac:chgData name="AYUSH KUMAR MOURYA" userId="cfdc6d0d4907c29a" providerId="Windows Live" clId="Web-{109E1FD4-4542-46BA-BE83-749CAC34FFD2}" dt="2023-01-22T07:37:23.186" v="592" actId="1076"/>
          <ac:spMkLst>
            <pc:docMk/>
            <pc:sldMk cId="3462369401" sldId="259"/>
            <ac:spMk id="4" creationId="{7916F3A9-7B88-C9C8-1194-444195B46B6E}"/>
          </ac:spMkLst>
        </pc:spChg>
        <pc:spChg chg="add del">
          <ac:chgData name="AYUSH KUMAR MOURYA" userId="cfdc6d0d4907c29a" providerId="Windows Live" clId="Web-{109E1FD4-4542-46BA-BE83-749CAC34FFD2}" dt="2023-01-22T05:03:51.458" v="234"/>
          <ac:spMkLst>
            <pc:docMk/>
            <pc:sldMk cId="3462369401" sldId="259"/>
            <ac:spMk id="8" creationId="{67A2A734-2FC4-CB32-16A3-701D6F0DEC50}"/>
          </ac:spMkLst>
        </pc:spChg>
        <pc:spChg chg="add del">
          <ac:chgData name="AYUSH KUMAR MOURYA" userId="cfdc6d0d4907c29a" providerId="Windows Live" clId="Web-{109E1FD4-4542-46BA-BE83-749CAC34FFD2}" dt="2023-01-22T05:03:59.162" v="236"/>
          <ac:spMkLst>
            <pc:docMk/>
            <pc:sldMk cId="3462369401" sldId="259"/>
            <ac:spMk id="9" creationId="{0F358BAA-9C8A-4E17-BAD8-32FD6FFEA730}"/>
          </ac:spMkLst>
        </pc:spChg>
        <pc:spChg chg="add del">
          <ac:chgData name="AYUSH KUMAR MOURYA" userId="cfdc6d0d4907c29a" providerId="Windows Live" clId="Web-{109E1FD4-4542-46BA-BE83-749CAC34FFD2}" dt="2023-01-22T05:06:02.245" v="255"/>
          <ac:spMkLst>
            <pc:docMk/>
            <pc:sldMk cId="3462369401" sldId="259"/>
            <ac:spMk id="10" creationId="{0F358BAA-9C8A-4E17-BAD8-32FD6FFEA730}"/>
          </ac:spMkLst>
        </pc:spChg>
        <pc:spChg chg="add del">
          <ac:chgData name="AYUSH KUMAR MOURYA" userId="cfdc6d0d4907c29a" providerId="Windows Live" clId="Web-{109E1FD4-4542-46BA-BE83-749CAC34FFD2}" dt="2023-01-22T05:03:51.458" v="234"/>
          <ac:spMkLst>
            <pc:docMk/>
            <pc:sldMk cId="3462369401" sldId="259"/>
            <ac:spMk id="11" creationId="{03AE087C-11E2-4305-9282-D7F122FE726E}"/>
          </ac:spMkLst>
        </pc:spChg>
        <pc:spChg chg="add del">
          <ac:chgData name="AYUSH KUMAR MOURYA" userId="cfdc6d0d4907c29a" providerId="Windows Live" clId="Web-{109E1FD4-4542-46BA-BE83-749CAC34FFD2}" dt="2023-01-22T05:06:02.245" v="255"/>
          <ac:spMkLst>
            <pc:docMk/>
            <pc:sldMk cId="3462369401" sldId="259"/>
            <ac:spMk id="12" creationId="{4D6F41A4-BEE3-4935-9371-4ADEA67A22F9}"/>
          </ac:spMkLst>
        </pc:spChg>
        <pc:spChg chg="add del">
          <ac:chgData name="AYUSH KUMAR MOURYA" userId="cfdc6d0d4907c29a" providerId="Windows Live" clId="Web-{109E1FD4-4542-46BA-BE83-749CAC34FFD2}" dt="2023-01-22T05:04:57.820" v="245"/>
          <ac:spMkLst>
            <pc:docMk/>
            <pc:sldMk cId="3462369401" sldId="259"/>
            <ac:spMk id="17" creationId="{2E922E9E-A29B-4164-A634-B718A43369CA}"/>
          </ac:spMkLst>
        </pc:spChg>
        <pc:spChg chg="add del">
          <ac:chgData name="AYUSH KUMAR MOURYA" userId="cfdc6d0d4907c29a" providerId="Windows Live" clId="Web-{109E1FD4-4542-46BA-BE83-749CAC34FFD2}" dt="2023-01-22T05:03:59.162" v="236"/>
          <ac:spMkLst>
            <pc:docMk/>
            <pc:sldMk cId="3462369401" sldId="259"/>
            <ac:spMk id="20" creationId="{7FE1D329-7CB2-4DF5-B0C0-36DD19EBC66D}"/>
          </ac:spMkLst>
        </pc:spChg>
        <pc:spChg chg="add del">
          <ac:chgData name="AYUSH KUMAR MOURYA" userId="cfdc6d0d4907c29a" providerId="Windows Live" clId="Web-{109E1FD4-4542-46BA-BE83-749CAC34FFD2}" dt="2023-01-22T05:03:59.162" v="236"/>
          <ac:spMkLst>
            <pc:docMk/>
            <pc:sldMk cId="3462369401" sldId="259"/>
            <ac:spMk id="21" creationId="{4D6F41A4-BEE3-4935-9371-4ADEA67A22F9}"/>
          </ac:spMkLst>
        </pc:spChg>
        <pc:spChg chg="add del">
          <ac:chgData name="AYUSH KUMAR MOURYA" userId="cfdc6d0d4907c29a" providerId="Windows Live" clId="Web-{109E1FD4-4542-46BA-BE83-749CAC34FFD2}" dt="2023-01-22T05:03:59.162" v="236"/>
          <ac:spMkLst>
            <pc:docMk/>
            <pc:sldMk cId="3462369401" sldId="259"/>
            <ac:spMk id="22" creationId="{EA7E347D-B32A-4759-B7FF-FD25A9AEE645}"/>
          </ac:spMkLst>
        </pc:spChg>
        <pc:spChg chg="add del">
          <ac:chgData name="AYUSH KUMAR MOURYA" userId="cfdc6d0d4907c29a" providerId="Windows Live" clId="Web-{109E1FD4-4542-46BA-BE83-749CAC34FFD2}" dt="2023-01-22T05:03:59.162" v="236"/>
          <ac:spMkLst>
            <pc:docMk/>
            <pc:sldMk cId="3462369401" sldId="259"/>
            <ac:spMk id="24" creationId="{681F9FCB-1E38-43E9-8567-6292F4842051}"/>
          </ac:spMkLst>
        </pc:spChg>
        <pc:spChg chg="add del">
          <ac:chgData name="AYUSH KUMAR MOURYA" userId="cfdc6d0d4907c29a" providerId="Windows Live" clId="Web-{109E1FD4-4542-46BA-BE83-749CAC34FFD2}" dt="2023-01-22T05:06:02.245" v="255"/>
          <ac:spMkLst>
            <pc:docMk/>
            <pc:sldMk cId="3462369401" sldId="259"/>
            <ac:spMk id="25" creationId="{8BECD55C-E611-4BCD-B45E-BF01D6234816}"/>
          </ac:spMkLst>
        </pc:spChg>
        <pc:spChg chg="add del">
          <ac:chgData name="AYUSH KUMAR MOURYA" userId="cfdc6d0d4907c29a" providerId="Windows Live" clId="Web-{109E1FD4-4542-46BA-BE83-749CAC34FFD2}" dt="2023-01-22T05:03:59.162" v="236"/>
          <ac:spMkLst>
            <pc:docMk/>
            <pc:sldMk cId="3462369401" sldId="259"/>
            <ac:spMk id="26" creationId="{ED029D64-BBDD-43FA-92CF-C6BF515141E0}"/>
          </ac:spMkLst>
        </pc:spChg>
        <pc:spChg chg="add del">
          <ac:chgData name="AYUSH KUMAR MOURYA" userId="cfdc6d0d4907c29a" providerId="Windows Live" clId="Web-{109E1FD4-4542-46BA-BE83-749CAC34FFD2}" dt="2023-01-22T05:06:02.245" v="255"/>
          <ac:spMkLst>
            <pc:docMk/>
            <pc:sldMk cId="3462369401" sldId="259"/>
            <ac:spMk id="27" creationId="{1B8F0E52-7B96-44E2-BC48-F2D2BAC4611F}"/>
          </ac:spMkLst>
        </pc:spChg>
        <pc:spChg chg="add del">
          <ac:chgData name="AYUSH KUMAR MOURYA" userId="cfdc6d0d4907c29a" providerId="Windows Live" clId="Web-{109E1FD4-4542-46BA-BE83-749CAC34FFD2}" dt="2023-01-22T05:03:59.162" v="236"/>
          <ac:spMkLst>
            <pc:docMk/>
            <pc:sldMk cId="3462369401" sldId="259"/>
            <ac:spMk id="28" creationId="{DF862680-7FF3-4F94-B3EC-A17BECACFD1D}"/>
          </ac:spMkLst>
        </pc:spChg>
        <pc:spChg chg="add del">
          <ac:chgData name="AYUSH KUMAR MOURYA" userId="cfdc6d0d4907c29a" providerId="Windows Live" clId="Web-{109E1FD4-4542-46BA-BE83-749CAC34FFD2}" dt="2023-01-22T05:06:02.245" v="255"/>
          <ac:spMkLst>
            <pc:docMk/>
            <pc:sldMk cId="3462369401" sldId="259"/>
            <ac:spMk id="29" creationId="{0D29D77D-2D4E-4868-960B-BEDA724F5CE2}"/>
          </ac:spMkLst>
        </pc:spChg>
        <pc:spChg chg="add del">
          <ac:chgData name="AYUSH KUMAR MOURYA" userId="cfdc6d0d4907c29a" providerId="Windows Live" clId="Web-{109E1FD4-4542-46BA-BE83-749CAC34FFD2}" dt="2023-01-22T05:03:59.162" v="236"/>
          <ac:spMkLst>
            <pc:docMk/>
            <pc:sldMk cId="3462369401" sldId="259"/>
            <ac:spMk id="30" creationId="{E579D572-0B2B-49CD-A3A7-BE6B3FD44C47}"/>
          </ac:spMkLst>
        </pc:spChg>
        <pc:spChg chg="add del">
          <ac:chgData name="AYUSH KUMAR MOURYA" userId="cfdc6d0d4907c29a" providerId="Windows Live" clId="Web-{109E1FD4-4542-46BA-BE83-749CAC34FFD2}" dt="2023-01-22T05:06:02.245" v="255"/>
          <ac:spMkLst>
            <pc:docMk/>
            <pc:sldMk cId="3462369401" sldId="259"/>
            <ac:spMk id="33" creationId="{7FE1D329-7CB2-4DF5-B0C0-36DD19EBC66D}"/>
          </ac:spMkLst>
        </pc:spChg>
        <pc:spChg chg="add del">
          <ac:chgData name="AYUSH KUMAR MOURYA" userId="cfdc6d0d4907c29a" providerId="Windows Live" clId="Web-{109E1FD4-4542-46BA-BE83-749CAC34FFD2}" dt="2023-01-22T05:06:02.245" v="255"/>
          <ac:spMkLst>
            <pc:docMk/>
            <pc:sldMk cId="3462369401" sldId="259"/>
            <ac:spMk id="34" creationId="{A7971386-B2B0-4A38-8D3B-8CF23AAA610C}"/>
          </ac:spMkLst>
        </pc:spChg>
        <pc:spChg chg="add del">
          <ac:chgData name="AYUSH KUMAR MOURYA" userId="cfdc6d0d4907c29a" providerId="Windows Live" clId="Web-{109E1FD4-4542-46BA-BE83-749CAC34FFD2}" dt="2023-01-22T05:06:34.371" v="264"/>
          <ac:spMkLst>
            <pc:docMk/>
            <pc:sldMk cId="3462369401" sldId="259"/>
            <ac:spMk id="36" creationId="{0F358BAA-9C8A-4E17-BAD8-32FD6FFEA730}"/>
          </ac:spMkLst>
        </pc:spChg>
        <pc:spChg chg="add del">
          <ac:chgData name="AYUSH KUMAR MOURYA" userId="cfdc6d0d4907c29a" providerId="Windows Live" clId="Web-{109E1FD4-4542-46BA-BE83-749CAC34FFD2}" dt="2023-01-22T05:06:34.371" v="264"/>
          <ac:spMkLst>
            <pc:docMk/>
            <pc:sldMk cId="3462369401" sldId="259"/>
            <ac:spMk id="37" creationId="{4D6F41A4-BEE3-4935-9371-4ADEA67A22F9}"/>
          </ac:spMkLst>
        </pc:spChg>
        <pc:spChg chg="add del">
          <ac:chgData name="AYUSH KUMAR MOURYA" userId="cfdc6d0d4907c29a" providerId="Windows Live" clId="Web-{109E1FD4-4542-46BA-BE83-749CAC34FFD2}" dt="2023-01-22T05:04:02.943" v="238"/>
          <ac:spMkLst>
            <pc:docMk/>
            <pc:sldMk cId="3462369401" sldId="259"/>
            <ac:spMk id="39" creationId="{FAFB3478-4AEC-431E-93B2-1593839C16DA}"/>
          </ac:spMkLst>
        </pc:spChg>
        <pc:spChg chg="add del">
          <ac:chgData name="AYUSH KUMAR MOURYA" userId="cfdc6d0d4907c29a" providerId="Windows Live" clId="Web-{109E1FD4-4542-46BA-BE83-749CAC34FFD2}" dt="2023-01-22T05:04:02.943" v="238"/>
          <ac:spMkLst>
            <pc:docMk/>
            <pc:sldMk cId="3462369401" sldId="259"/>
            <ac:spMk id="40" creationId="{BA44E6CA-03F3-47EA-A9F3-5C0674E28D61}"/>
          </ac:spMkLst>
        </pc:spChg>
        <pc:spChg chg="add del">
          <ac:chgData name="AYUSH KUMAR MOURYA" userId="cfdc6d0d4907c29a" providerId="Windows Live" clId="Web-{109E1FD4-4542-46BA-BE83-749CAC34FFD2}" dt="2023-01-22T05:04:02.943" v="238"/>
          <ac:spMkLst>
            <pc:docMk/>
            <pc:sldMk cId="3462369401" sldId="259"/>
            <ac:spMk id="42" creationId="{2E922E9E-A29B-4164-A634-B718A43369CA}"/>
          </ac:spMkLst>
        </pc:spChg>
        <pc:spChg chg="add del">
          <ac:chgData name="AYUSH KUMAR MOURYA" userId="cfdc6d0d4907c29a" providerId="Windows Live" clId="Web-{109E1FD4-4542-46BA-BE83-749CAC34FFD2}" dt="2023-01-22T05:04:02.943" v="238"/>
          <ac:spMkLst>
            <pc:docMk/>
            <pc:sldMk cId="3462369401" sldId="259"/>
            <ac:spMk id="43" creationId="{4721A616-6449-3175-6DEE-869C048C6B87}"/>
          </ac:spMkLst>
        </pc:spChg>
        <pc:spChg chg="add del">
          <ac:chgData name="AYUSH KUMAR MOURYA" userId="cfdc6d0d4907c29a" providerId="Windows Live" clId="Web-{109E1FD4-4542-46BA-BE83-749CAC34FFD2}" dt="2023-01-22T05:04:09.100" v="240"/>
          <ac:spMkLst>
            <pc:docMk/>
            <pc:sldMk cId="3462369401" sldId="259"/>
            <ac:spMk id="45" creationId="{FAFB3478-4AEC-431E-93B2-1593839C16DA}"/>
          </ac:spMkLst>
        </pc:spChg>
        <pc:spChg chg="add del">
          <ac:chgData name="AYUSH KUMAR MOURYA" userId="cfdc6d0d4907c29a" providerId="Windows Live" clId="Web-{109E1FD4-4542-46BA-BE83-749CAC34FFD2}" dt="2023-01-22T05:04:09.100" v="240"/>
          <ac:spMkLst>
            <pc:docMk/>
            <pc:sldMk cId="3462369401" sldId="259"/>
            <ac:spMk id="46" creationId="{BA44E6CA-03F3-47EA-A9F3-5C0674E28D61}"/>
          </ac:spMkLst>
        </pc:spChg>
        <pc:spChg chg="add del">
          <ac:chgData name="AYUSH KUMAR MOURYA" userId="cfdc6d0d4907c29a" providerId="Windows Live" clId="Web-{109E1FD4-4542-46BA-BE83-749CAC34FFD2}" dt="2023-01-22T05:06:34.371" v="264"/>
          <ac:spMkLst>
            <pc:docMk/>
            <pc:sldMk cId="3462369401" sldId="259"/>
            <ac:spMk id="48" creationId="{7FE1D329-7CB2-4DF5-B0C0-36DD19EBC66D}"/>
          </ac:spMkLst>
        </pc:spChg>
        <pc:spChg chg="add del">
          <ac:chgData name="AYUSH KUMAR MOURYA" userId="cfdc6d0d4907c29a" providerId="Windows Live" clId="Web-{109E1FD4-4542-46BA-BE83-749CAC34FFD2}" dt="2023-01-22T05:04:09.100" v="240"/>
          <ac:spMkLst>
            <pc:docMk/>
            <pc:sldMk cId="3462369401" sldId="259"/>
            <ac:spMk id="49" creationId="{2E922E9E-A29B-4164-A634-B718A43369CA}"/>
          </ac:spMkLst>
        </pc:spChg>
        <pc:spChg chg="add del">
          <ac:chgData name="AYUSH KUMAR MOURYA" userId="cfdc6d0d4907c29a" providerId="Windows Live" clId="Web-{109E1FD4-4542-46BA-BE83-749CAC34FFD2}" dt="2023-01-22T05:04:09.100" v="240"/>
          <ac:spMkLst>
            <pc:docMk/>
            <pc:sldMk cId="3462369401" sldId="259"/>
            <ac:spMk id="50" creationId="{F972B47D-98BE-CA3B-81E5-40DED7125BCE}"/>
          </ac:spMkLst>
        </pc:spChg>
        <pc:spChg chg="add del">
          <ac:chgData name="AYUSH KUMAR MOURYA" userId="cfdc6d0d4907c29a" providerId="Windows Live" clId="Web-{109E1FD4-4542-46BA-BE83-749CAC34FFD2}" dt="2023-01-22T05:06:34.371" v="264"/>
          <ac:spMkLst>
            <pc:docMk/>
            <pc:sldMk cId="3462369401" sldId="259"/>
            <ac:spMk id="51" creationId="{A7971386-B2B0-4A38-8D3B-8CF23AAA610C}"/>
          </ac:spMkLst>
        </pc:spChg>
        <pc:spChg chg="add del">
          <ac:chgData name="AYUSH KUMAR MOURYA" userId="cfdc6d0d4907c29a" providerId="Windows Live" clId="Web-{109E1FD4-4542-46BA-BE83-749CAC34FFD2}" dt="2023-01-22T05:04:57.820" v="245"/>
          <ac:spMkLst>
            <pc:docMk/>
            <pc:sldMk cId="3462369401" sldId="259"/>
            <ac:spMk id="52" creationId="{FAFB3478-4AEC-431E-93B2-1593839C16DA}"/>
          </ac:spMkLst>
        </pc:spChg>
        <pc:spChg chg="add del">
          <ac:chgData name="AYUSH KUMAR MOURYA" userId="cfdc6d0d4907c29a" providerId="Windows Live" clId="Web-{109E1FD4-4542-46BA-BE83-749CAC34FFD2}" dt="2023-01-22T05:04:57.820" v="245"/>
          <ac:spMkLst>
            <pc:docMk/>
            <pc:sldMk cId="3462369401" sldId="259"/>
            <ac:spMk id="53" creationId="{A8A68745-355E-4D81-AA5F-942C71082A1E}"/>
          </ac:spMkLst>
        </pc:spChg>
        <pc:spChg chg="add del">
          <ac:chgData name="AYUSH KUMAR MOURYA" userId="cfdc6d0d4907c29a" providerId="Windows Live" clId="Web-{109E1FD4-4542-46BA-BE83-749CAC34FFD2}" dt="2023-01-22T05:04:57.820" v="245"/>
          <ac:spMkLst>
            <pc:docMk/>
            <pc:sldMk cId="3462369401" sldId="259"/>
            <ac:spMk id="54" creationId="{9A450B93-9615-4854-BEA5-4A85DF5CD68C}"/>
          </ac:spMkLst>
        </pc:spChg>
        <pc:spChg chg="add del mod ord">
          <ac:chgData name="AYUSH KUMAR MOURYA" userId="cfdc6d0d4907c29a" providerId="Windows Live" clId="Web-{109E1FD4-4542-46BA-BE83-749CAC34FFD2}" dt="2023-01-22T05:05:51.307" v="253"/>
          <ac:spMkLst>
            <pc:docMk/>
            <pc:sldMk cId="3462369401" sldId="259"/>
            <ac:spMk id="55" creationId="{A55A3E5D-648B-ABE7-DC72-3FC9359DD4D4}"/>
          </ac:spMkLst>
        </pc:spChg>
        <pc:spChg chg="add del">
          <ac:chgData name="AYUSH KUMAR MOURYA" userId="cfdc6d0d4907c29a" providerId="Windows Live" clId="Web-{109E1FD4-4542-46BA-BE83-749CAC34FFD2}" dt="2023-01-22T05:06:34.371" v="264"/>
          <ac:spMkLst>
            <pc:docMk/>
            <pc:sldMk cId="3462369401" sldId="259"/>
            <ac:spMk id="56" creationId="{8BECD55C-E611-4BCD-B45E-BF01D6234816}"/>
          </ac:spMkLst>
        </pc:spChg>
        <pc:spChg chg="add del">
          <ac:chgData name="AYUSH KUMAR MOURYA" userId="cfdc6d0d4907c29a" providerId="Windows Live" clId="Web-{109E1FD4-4542-46BA-BE83-749CAC34FFD2}" dt="2023-01-22T05:04:57.820" v="244"/>
          <ac:spMkLst>
            <pc:docMk/>
            <pc:sldMk cId="3462369401" sldId="259"/>
            <ac:spMk id="60" creationId="{FAFB3478-4AEC-431E-93B2-1593839C16DA}"/>
          </ac:spMkLst>
        </pc:spChg>
        <pc:spChg chg="add del">
          <ac:chgData name="AYUSH KUMAR MOURYA" userId="cfdc6d0d4907c29a" providerId="Windows Live" clId="Web-{109E1FD4-4542-46BA-BE83-749CAC34FFD2}" dt="2023-01-22T05:04:57.820" v="244"/>
          <ac:spMkLst>
            <pc:docMk/>
            <pc:sldMk cId="3462369401" sldId="259"/>
            <ac:spMk id="62" creationId="{A8A68745-355E-4D81-AA5F-942C71082A1E}"/>
          </ac:spMkLst>
        </pc:spChg>
        <pc:spChg chg="add del">
          <ac:chgData name="AYUSH KUMAR MOURYA" userId="cfdc6d0d4907c29a" providerId="Windows Live" clId="Web-{109E1FD4-4542-46BA-BE83-749CAC34FFD2}" dt="2023-01-22T05:04:57.820" v="244"/>
          <ac:spMkLst>
            <pc:docMk/>
            <pc:sldMk cId="3462369401" sldId="259"/>
            <ac:spMk id="64" creationId="{61D32E23-CD34-4C85-8167-14669FD3E0CA}"/>
          </ac:spMkLst>
        </pc:spChg>
        <pc:spChg chg="add del">
          <ac:chgData name="AYUSH KUMAR MOURYA" userId="cfdc6d0d4907c29a" providerId="Windows Live" clId="Web-{109E1FD4-4542-46BA-BE83-749CAC34FFD2}" dt="2023-01-22T05:06:34.371" v="264"/>
          <ac:spMkLst>
            <pc:docMk/>
            <pc:sldMk cId="3462369401" sldId="259"/>
            <ac:spMk id="65" creationId="{0D29D77D-2D4E-4868-960B-BEDA724F5CE2}"/>
          </ac:spMkLst>
        </pc:spChg>
        <pc:spChg chg="add del">
          <ac:chgData name="AYUSH KUMAR MOURYA" userId="cfdc6d0d4907c29a" providerId="Windows Live" clId="Web-{109E1FD4-4542-46BA-BE83-749CAC34FFD2}" dt="2023-01-22T05:04:57.820" v="244"/>
          <ac:spMkLst>
            <pc:docMk/>
            <pc:sldMk cId="3462369401" sldId="259"/>
            <ac:spMk id="66" creationId="{2E922E9E-A29B-4164-A634-B718A43369CA}"/>
          </ac:spMkLst>
        </pc:spChg>
        <pc:spChg chg="add del">
          <ac:chgData name="AYUSH KUMAR MOURYA" userId="cfdc6d0d4907c29a" providerId="Windows Live" clId="Web-{109E1FD4-4542-46BA-BE83-749CAC34FFD2}" dt="2023-01-22T05:06:28.214" v="261"/>
          <ac:spMkLst>
            <pc:docMk/>
            <pc:sldMk cId="3462369401" sldId="259"/>
            <ac:spMk id="67" creationId="{0F358BAA-9C8A-4E17-BAD8-32FD6FFEA730}"/>
          </ac:spMkLst>
        </pc:spChg>
        <pc:spChg chg="add del">
          <ac:chgData name="AYUSH KUMAR MOURYA" userId="cfdc6d0d4907c29a" providerId="Windows Live" clId="Web-{109E1FD4-4542-46BA-BE83-749CAC34FFD2}" dt="2023-01-22T05:05:46.103" v="252"/>
          <ac:spMkLst>
            <pc:docMk/>
            <pc:sldMk cId="3462369401" sldId="259"/>
            <ac:spMk id="68" creationId="{FAFB3478-4AEC-431E-93B2-1593839C16DA}"/>
          </ac:spMkLst>
        </pc:spChg>
        <pc:spChg chg="add del">
          <ac:chgData name="AYUSH KUMAR MOURYA" userId="cfdc6d0d4907c29a" providerId="Windows Live" clId="Web-{109E1FD4-4542-46BA-BE83-749CAC34FFD2}" dt="2023-01-22T05:05:46.103" v="252"/>
          <ac:spMkLst>
            <pc:docMk/>
            <pc:sldMk cId="3462369401" sldId="259"/>
            <ac:spMk id="69" creationId="{A8A68745-355E-4D81-AA5F-942C71082A1E}"/>
          </ac:spMkLst>
        </pc:spChg>
        <pc:spChg chg="add del">
          <ac:chgData name="AYUSH KUMAR MOURYA" userId="cfdc6d0d4907c29a" providerId="Windows Live" clId="Web-{109E1FD4-4542-46BA-BE83-749CAC34FFD2}" dt="2023-01-22T05:05:46.103" v="252"/>
          <ac:spMkLst>
            <pc:docMk/>
            <pc:sldMk cId="3462369401" sldId="259"/>
            <ac:spMk id="70" creationId="{9A450B93-9615-4854-BEA5-4A85DF5CD68C}"/>
          </ac:spMkLst>
        </pc:spChg>
        <pc:spChg chg="add del">
          <ac:chgData name="AYUSH KUMAR MOURYA" userId="cfdc6d0d4907c29a" providerId="Windows Live" clId="Web-{109E1FD4-4542-46BA-BE83-749CAC34FFD2}" dt="2023-01-22T05:05:46.103" v="252"/>
          <ac:spMkLst>
            <pc:docMk/>
            <pc:sldMk cId="3462369401" sldId="259"/>
            <ac:spMk id="71" creationId="{2E922E9E-A29B-4164-A634-B718A43369CA}"/>
          </ac:spMkLst>
        </pc:spChg>
        <pc:spChg chg="add del">
          <ac:chgData name="AYUSH KUMAR MOURYA" userId="cfdc6d0d4907c29a" providerId="Windows Live" clId="Web-{109E1FD4-4542-46BA-BE83-749CAC34FFD2}" dt="2023-01-22T05:06:28.214" v="261"/>
          <ac:spMkLst>
            <pc:docMk/>
            <pc:sldMk cId="3462369401" sldId="259"/>
            <ac:spMk id="72" creationId="{4D6F41A4-BEE3-4935-9371-4ADEA67A22F9}"/>
          </ac:spMkLst>
        </pc:spChg>
        <pc:spChg chg="add del">
          <ac:chgData name="AYUSH KUMAR MOURYA" userId="cfdc6d0d4907c29a" providerId="Windows Live" clId="Web-{109E1FD4-4542-46BA-BE83-749CAC34FFD2}" dt="2023-01-22T05:06:28.214" v="261"/>
          <ac:spMkLst>
            <pc:docMk/>
            <pc:sldMk cId="3462369401" sldId="259"/>
            <ac:spMk id="81" creationId="{7FE1D329-7CB2-4DF5-B0C0-36DD19EBC66D}"/>
          </ac:spMkLst>
        </pc:spChg>
        <pc:spChg chg="add del">
          <ac:chgData name="AYUSH KUMAR MOURYA" userId="cfdc6d0d4907c29a" providerId="Windows Live" clId="Web-{109E1FD4-4542-46BA-BE83-749CAC34FFD2}" dt="2023-01-22T05:06:28.214" v="261"/>
          <ac:spMkLst>
            <pc:docMk/>
            <pc:sldMk cId="3462369401" sldId="259"/>
            <ac:spMk id="83" creationId="{A7971386-B2B0-4A38-8D3B-8CF23AAA610C}"/>
          </ac:spMkLst>
        </pc:spChg>
        <pc:spChg chg="add del">
          <ac:chgData name="AYUSH KUMAR MOURYA" userId="cfdc6d0d4907c29a" providerId="Windows Live" clId="Web-{109E1FD4-4542-46BA-BE83-749CAC34FFD2}" dt="2023-01-22T05:06:28.214" v="261"/>
          <ac:spMkLst>
            <pc:docMk/>
            <pc:sldMk cId="3462369401" sldId="259"/>
            <ac:spMk id="85" creationId="{8BECD55C-E611-4BCD-B45E-BF01D6234816}"/>
          </ac:spMkLst>
        </pc:spChg>
        <pc:spChg chg="add del">
          <ac:chgData name="AYUSH KUMAR MOURYA" userId="cfdc6d0d4907c29a" providerId="Windows Live" clId="Web-{109E1FD4-4542-46BA-BE83-749CAC34FFD2}" dt="2023-01-22T05:06:34.355" v="263"/>
          <ac:spMkLst>
            <pc:docMk/>
            <pc:sldMk cId="3462369401" sldId="259"/>
            <ac:spMk id="89" creationId="{0D29D77D-2D4E-4868-960B-BEDA724F5CE2}"/>
          </ac:spMkLst>
        </pc:spChg>
        <pc:spChg chg="add del">
          <ac:chgData name="AYUSH KUMAR MOURYA" userId="cfdc6d0d4907c29a" providerId="Windows Live" clId="Web-{109E1FD4-4542-46BA-BE83-749CAC34FFD2}" dt="2023-01-22T05:06:28.214" v="261"/>
          <ac:spMkLst>
            <pc:docMk/>
            <pc:sldMk cId="3462369401" sldId="259"/>
            <ac:spMk id="94" creationId="{0D29D77D-2D4E-4868-960B-BEDA724F5CE2}"/>
          </ac:spMkLst>
        </pc:spChg>
        <pc:spChg chg="add del">
          <ac:chgData name="AYUSH KUMAR MOURYA" userId="cfdc6d0d4907c29a" providerId="Windows Live" clId="Web-{109E1FD4-4542-46BA-BE83-749CAC34FFD2}" dt="2023-01-22T05:06:34.355" v="263"/>
          <ac:spMkLst>
            <pc:docMk/>
            <pc:sldMk cId="3462369401" sldId="259"/>
            <ac:spMk id="96" creationId="{0F358BAA-9C8A-4E17-BAD8-32FD6FFEA730}"/>
          </ac:spMkLst>
        </pc:spChg>
        <pc:spChg chg="add del">
          <ac:chgData name="AYUSH KUMAR MOURYA" userId="cfdc6d0d4907c29a" providerId="Windows Live" clId="Web-{109E1FD4-4542-46BA-BE83-749CAC34FFD2}" dt="2023-01-22T05:06:34.355" v="263"/>
          <ac:spMkLst>
            <pc:docMk/>
            <pc:sldMk cId="3462369401" sldId="259"/>
            <ac:spMk id="97" creationId="{4D6F41A4-BEE3-4935-9371-4ADEA67A22F9}"/>
          </ac:spMkLst>
        </pc:spChg>
        <pc:spChg chg="add del">
          <ac:chgData name="AYUSH KUMAR MOURYA" userId="cfdc6d0d4907c29a" providerId="Windows Live" clId="Web-{109E1FD4-4542-46BA-BE83-749CAC34FFD2}" dt="2023-01-22T05:06:34.355" v="263"/>
          <ac:spMkLst>
            <pc:docMk/>
            <pc:sldMk cId="3462369401" sldId="259"/>
            <ac:spMk id="99" creationId="{7FE1D329-7CB2-4DF5-B0C0-36DD19EBC66D}"/>
          </ac:spMkLst>
        </pc:spChg>
        <pc:spChg chg="add del">
          <ac:chgData name="AYUSH KUMAR MOURYA" userId="cfdc6d0d4907c29a" providerId="Windows Live" clId="Web-{109E1FD4-4542-46BA-BE83-749CAC34FFD2}" dt="2023-01-22T05:06:34.355" v="263"/>
          <ac:spMkLst>
            <pc:docMk/>
            <pc:sldMk cId="3462369401" sldId="259"/>
            <ac:spMk id="100" creationId="{A7971386-B2B0-4A38-8D3B-8CF23AAA610C}"/>
          </ac:spMkLst>
        </pc:spChg>
        <pc:spChg chg="add del">
          <ac:chgData name="AYUSH KUMAR MOURYA" userId="cfdc6d0d4907c29a" providerId="Windows Live" clId="Web-{109E1FD4-4542-46BA-BE83-749CAC34FFD2}" dt="2023-01-22T05:06:34.355" v="263"/>
          <ac:spMkLst>
            <pc:docMk/>
            <pc:sldMk cId="3462369401" sldId="259"/>
            <ac:spMk id="101" creationId="{8BECD55C-E611-4BCD-B45E-BF01D6234816}"/>
          </ac:spMkLst>
        </pc:spChg>
        <pc:spChg chg="add del">
          <ac:chgData name="AYUSH KUMAR MOURYA" userId="cfdc6d0d4907c29a" providerId="Windows Live" clId="Web-{109E1FD4-4542-46BA-BE83-749CAC34FFD2}" dt="2023-01-22T05:06:34.355" v="263"/>
          <ac:spMkLst>
            <pc:docMk/>
            <pc:sldMk cId="3462369401" sldId="259"/>
            <ac:spMk id="102" creationId="{1B8F0E52-7B96-44E2-BC48-F2D2BAC4611F}"/>
          </ac:spMkLst>
        </pc:spChg>
        <pc:spChg chg="add del">
          <ac:chgData name="AYUSH KUMAR MOURYA" userId="cfdc6d0d4907c29a" providerId="Windows Live" clId="Web-{109E1FD4-4542-46BA-BE83-749CAC34FFD2}" dt="2023-01-22T05:19:58.140" v="321"/>
          <ac:spMkLst>
            <pc:docMk/>
            <pc:sldMk cId="3462369401" sldId="259"/>
            <ac:spMk id="104" creationId="{0F358BAA-9C8A-4E17-BAD8-32FD6FFEA730}"/>
          </ac:spMkLst>
        </pc:spChg>
        <pc:spChg chg="add del">
          <ac:chgData name="AYUSH KUMAR MOURYA" userId="cfdc6d0d4907c29a" providerId="Windows Live" clId="Web-{109E1FD4-4542-46BA-BE83-749CAC34FFD2}" dt="2023-01-22T05:19:58.140" v="321"/>
          <ac:spMkLst>
            <pc:docMk/>
            <pc:sldMk cId="3462369401" sldId="259"/>
            <ac:spMk id="105" creationId="{4D6F41A4-BEE3-4935-9371-4ADEA67A22F9}"/>
          </ac:spMkLst>
        </pc:spChg>
        <pc:spChg chg="add del">
          <ac:chgData name="AYUSH KUMAR MOURYA" userId="cfdc6d0d4907c29a" providerId="Windows Live" clId="Web-{109E1FD4-4542-46BA-BE83-749CAC34FFD2}" dt="2023-01-22T05:19:58.140" v="321"/>
          <ac:spMkLst>
            <pc:docMk/>
            <pc:sldMk cId="3462369401" sldId="259"/>
            <ac:spMk id="107" creationId="{7FE1D329-7CB2-4DF5-B0C0-36DD19EBC66D}"/>
          </ac:spMkLst>
        </pc:spChg>
        <pc:spChg chg="add del">
          <ac:chgData name="AYUSH KUMAR MOURYA" userId="cfdc6d0d4907c29a" providerId="Windows Live" clId="Web-{109E1FD4-4542-46BA-BE83-749CAC34FFD2}" dt="2023-01-22T05:19:58.140" v="321"/>
          <ac:spMkLst>
            <pc:docMk/>
            <pc:sldMk cId="3462369401" sldId="259"/>
            <ac:spMk id="108" creationId="{A7971386-B2B0-4A38-8D3B-8CF23AAA610C}"/>
          </ac:spMkLst>
        </pc:spChg>
        <pc:spChg chg="add del">
          <ac:chgData name="AYUSH KUMAR MOURYA" userId="cfdc6d0d4907c29a" providerId="Windows Live" clId="Web-{109E1FD4-4542-46BA-BE83-749CAC34FFD2}" dt="2023-01-22T05:19:58.140" v="321"/>
          <ac:spMkLst>
            <pc:docMk/>
            <pc:sldMk cId="3462369401" sldId="259"/>
            <ac:spMk id="109" creationId="{8BECD55C-E611-4BCD-B45E-BF01D6234816}"/>
          </ac:spMkLst>
        </pc:spChg>
        <pc:spChg chg="add del">
          <ac:chgData name="AYUSH KUMAR MOURYA" userId="cfdc6d0d4907c29a" providerId="Windows Live" clId="Web-{109E1FD4-4542-46BA-BE83-749CAC34FFD2}" dt="2023-01-22T05:19:58.140" v="321"/>
          <ac:spMkLst>
            <pc:docMk/>
            <pc:sldMk cId="3462369401" sldId="259"/>
            <ac:spMk id="112" creationId="{0D29D77D-2D4E-4868-960B-BEDA724F5CE2}"/>
          </ac:spMkLst>
        </pc:spChg>
        <pc:spChg chg="add del">
          <ac:chgData name="AYUSH KUMAR MOURYA" userId="cfdc6d0d4907c29a" providerId="Windows Live" clId="Web-{109E1FD4-4542-46BA-BE83-749CAC34FFD2}" dt="2023-01-22T06:02:04.385" v="356"/>
          <ac:spMkLst>
            <pc:docMk/>
            <pc:sldMk cId="3462369401" sldId="259"/>
            <ac:spMk id="117" creationId="{0F358BAA-9C8A-4E17-BAD8-32FD6FFEA730}"/>
          </ac:spMkLst>
        </pc:spChg>
        <pc:spChg chg="add del">
          <ac:chgData name="AYUSH KUMAR MOURYA" userId="cfdc6d0d4907c29a" providerId="Windows Live" clId="Web-{109E1FD4-4542-46BA-BE83-749CAC34FFD2}" dt="2023-01-22T06:02:04.385" v="356"/>
          <ac:spMkLst>
            <pc:docMk/>
            <pc:sldMk cId="3462369401" sldId="259"/>
            <ac:spMk id="119" creationId="{4D6F41A4-BEE3-4935-9371-4ADEA67A22F9}"/>
          </ac:spMkLst>
        </pc:spChg>
        <pc:spChg chg="add del">
          <ac:chgData name="AYUSH KUMAR MOURYA" userId="cfdc6d0d4907c29a" providerId="Windows Live" clId="Web-{109E1FD4-4542-46BA-BE83-749CAC34FFD2}" dt="2023-01-22T06:02:04.385" v="356"/>
          <ac:spMkLst>
            <pc:docMk/>
            <pc:sldMk cId="3462369401" sldId="259"/>
            <ac:spMk id="128" creationId="{7FE1D329-7CB2-4DF5-B0C0-36DD19EBC66D}"/>
          </ac:spMkLst>
        </pc:spChg>
        <pc:spChg chg="add del">
          <ac:chgData name="AYUSH KUMAR MOURYA" userId="cfdc6d0d4907c29a" providerId="Windows Live" clId="Web-{109E1FD4-4542-46BA-BE83-749CAC34FFD2}" dt="2023-01-22T06:02:04.385" v="356"/>
          <ac:spMkLst>
            <pc:docMk/>
            <pc:sldMk cId="3462369401" sldId="259"/>
            <ac:spMk id="130" creationId="{3E5E751B-5852-4839-83B3-6F79F8E83673}"/>
          </ac:spMkLst>
        </pc:spChg>
        <pc:spChg chg="add del">
          <ac:chgData name="AYUSH KUMAR MOURYA" userId="cfdc6d0d4907c29a" providerId="Windows Live" clId="Web-{109E1FD4-4542-46BA-BE83-749CAC34FFD2}" dt="2023-01-22T06:02:04.385" v="356"/>
          <ac:spMkLst>
            <pc:docMk/>
            <pc:sldMk cId="3462369401" sldId="259"/>
            <ac:spMk id="132" creationId="{428B6687-5D8A-41C9-A626-A8C2CBFD8491}"/>
          </ac:spMkLst>
        </pc:spChg>
        <pc:spChg chg="add del">
          <ac:chgData name="AYUSH KUMAR MOURYA" userId="cfdc6d0d4907c29a" providerId="Windows Live" clId="Web-{109E1FD4-4542-46BA-BE83-749CAC34FFD2}" dt="2023-01-22T06:02:04.385" v="356"/>
          <ac:spMkLst>
            <pc:docMk/>
            <pc:sldMk cId="3462369401" sldId="259"/>
            <ac:spMk id="141" creationId="{D9F678FF-4541-4601-B506-CC0A4AC9695B}"/>
          </ac:spMkLst>
        </pc:spChg>
        <pc:grpChg chg="add del">
          <ac:chgData name="AYUSH KUMAR MOURYA" userId="cfdc6d0d4907c29a" providerId="Windows Live" clId="Web-{109E1FD4-4542-46BA-BE83-749CAC34FFD2}" dt="2023-01-22T05:03:51.458" v="234"/>
          <ac:grpSpMkLst>
            <pc:docMk/>
            <pc:sldMk cId="3462369401" sldId="259"/>
            <ac:grpSpMk id="13" creationId="{7CECCFA5-40A0-4B37-8B7B-D912C28A15C3}"/>
          </ac:grpSpMkLst>
        </pc:grpChg>
        <pc:grpChg chg="add del">
          <ac:chgData name="AYUSH KUMAR MOURYA" userId="cfdc6d0d4907c29a" providerId="Windows Live" clId="Web-{109E1FD4-4542-46BA-BE83-749CAC34FFD2}" dt="2023-01-22T05:06:02.245" v="255"/>
          <ac:grpSpMkLst>
            <pc:docMk/>
            <pc:sldMk cId="3462369401" sldId="259"/>
            <ac:grpSpMk id="14" creationId="{7726F010-956A-40BC-8A1F-8002DC729B4C}"/>
          </ac:grpSpMkLst>
        </pc:grpChg>
        <pc:grpChg chg="add del">
          <ac:chgData name="AYUSH KUMAR MOURYA" userId="cfdc6d0d4907c29a" providerId="Windows Live" clId="Web-{109E1FD4-4542-46BA-BE83-749CAC34FFD2}" dt="2023-01-22T05:04:02.943" v="238"/>
          <ac:grpSpMkLst>
            <pc:docMk/>
            <pc:sldMk cId="3462369401" sldId="259"/>
            <ac:grpSpMk id="15" creationId="{0F12AF72-0A2D-40D4-A252-24C87E05DA24}"/>
          </ac:grpSpMkLst>
        </pc:grpChg>
        <pc:grpChg chg="add del">
          <ac:chgData name="AYUSH KUMAR MOURYA" userId="cfdc6d0d4907c29a" providerId="Windows Live" clId="Web-{109E1FD4-4542-46BA-BE83-749CAC34FFD2}" dt="2023-01-22T05:03:59.162" v="236"/>
          <ac:grpSpMkLst>
            <pc:docMk/>
            <pc:sldMk cId="3462369401" sldId="259"/>
            <ac:grpSpMk id="23" creationId="{7726F010-956A-40BC-8A1F-8002DC729B4C}"/>
          </ac:grpSpMkLst>
        </pc:grpChg>
        <pc:grpChg chg="add del">
          <ac:chgData name="AYUSH KUMAR MOURYA" userId="cfdc6d0d4907c29a" providerId="Windows Live" clId="Web-{109E1FD4-4542-46BA-BE83-749CAC34FFD2}" dt="2023-01-22T05:03:59.162" v="236"/>
          <ac:grpSpMkLst>
            <pc:docMk/>
            <pc:sldMk cId="3462369401" sldId="259"/>
            <ac:grpSpMk id="32" creationId="{85615CD2-01A9-44A9-8364-A8B932AF1817}"/>
          </ac:grpSpMkLst>
        </pc:grpChg>
        <pc:grpChg chg="add del">
          <ac:chgData name="AYUSH KUMAR MOURYA" userId="cfdc6d0d4907c29a" providerId="Windows Live" clId="Web-{109E1FD4-4542-46BA-BE83-749CAC34FFD2}" dt="2023-01-22T05:06:34.371" v="264"/>
          <ac:grpSpMkLst>
            <pc:docMk/>
            <pc:sldMk cId="3462369401" sldId="259"/>
            <ac:grpSpMk id="38" creationId="{7726F010-956A-40BC-8A1F-8002DC729B4C}"/>
          </ac:grpSpMkLst>
        </pc:grpChg>
        <pc:grpChg chg="add del">
          <ac:chgData name="AYUSH KUMAR MOURYA" userId="cfdc6d0d4907c29a" providerId="Windows Live" clId="Web-{109E1FD4-4542-46BA-BE83-749CAC34FFD2}" dt="2023-01-22T05:04:09.100" v="240"/>
          <ac:grpSpMkLst>
            <pc:docMk/>
            <pc:sldMk cId="3462369401" sldId="259"/>
            <ac:grpSpMk id="47" creationId="{7EE36A67-006F-476F-9635-DC6B386EEAB7}"/>
          </ac:grpSpMkLst>
        </pc:grpChg>
        <pc:grpChg chg="add del">
          <ac:chgData name="AYUSH KUMAR MOURYA" userId="cfdc6d0d4907c29a" providerId="Windows Live" clId="Web-{109E1FD4-4542-46BA-BE83-749CAC34FFD2}" dt="2023-01-22T05:06:34.371" v="264"/>
          <ac:grpSpMkLst>
            <pc:docMk/>
            <pc:sldMk cId="3462369401" sldId="259"/>
            <ac:grpSpMk id="57" creationId="{4AE59E46-171A-4FC8-9300-0820A2E47F71}"/>
          </ac:grpSpMkLst>
        </pc:grpChg>
        <pc:grpChg chg="add del">
          <ac:chgData name="AYUSH KUMAR MOURYA" userId="cfdc6d0d4907c29a" providerId="Windows Live" clId="Web-{109E1FD4-4542-46BA-BE83-749CAC34FFD2}" dt="2023-01-22T05:06:28.214" v="261"/>
          <ac:grpSpMkLst>
            <pc:docMk/>
            <pc:sldMk cId="3462369401" sldId="259"/>
            <ac:grpSpMk id="74" creationId="{7726F010-956A-40BC-8A1F-8002DC729B4C}"/>
          </ac:grpSpMkLst>
        </pc:grpChg>
        <pc:grpChg chg="add del">
          <ac:chgData name="AYUSH KUMAR MOURYA" userId="cfdc6d0d4907c29a" providerId="Windows Live" clId="Web-{109E1FD4-4542-46BA-BE83-749CAC34FFD2}" dt="2023-01-22T05:06:28.214" v="261"/>
          <ac:grpSpMkLst>
            <pc:docMk/>
            <pc:sldMk cId="3462369401" sldId="259"/>
            <ac:grpSpMk id="87" creationId="{4AE59E46-171A-4FC8-9300-0820A2E47F71}"/>
          </ac:grpSpMkLst>
        </pc:grpChg>
        <pc:grpChg chg="add del">
          <ac:chgData name="AYUSH KUMAR MOURYA" userId="cfdc6d0d4907c29a" providerId="Windows Live" clId="Web-{109E1FD4-4542-46BA-BE83-749CAC34FFD2}" dt="2023-01-22T05:06:34.355" v="263"/>
          <ac:grpSpMkLst>
            <pc:docMk/>
            <pc:sldMk cId="3462369401" sldId="259"/>
            <ac:grpSpMk id="98" creationId="{7726F010-956A-40BC-8A1F-8002DC729B4C}"/>
          </ac:grpSpMkLst>
        </pc:grpChg>
        <pc:grpChg chg="add del">
          <ac:chgData name="AYUSH KUMAR MOURYA" userId="cfdc6d0d4907c29a" providerId="Windows Live" clId="Web-{109E1FD4-4542-46BA-BE83-749CAC34FFD2}" dt="2023-01-22T05:19:58.140" v="321"/>
          <ac:grpSpMkLst>
            <pc:docMk/>
            <pc:sldMk cId="3462369401" sldId="259"/>
            <ac:grpSpMk id="106" creationId="{7726F010-956A-40BC-8A1F-8002DC729B4C}"/>
          </ac:grpSpMkLst>
        </pc:grpChg>
        <pc:grpChg chg="add del">
          <ac:chgData name="AYUSH KUMAR MOURYA" userId="cfdc6d0d4907c29a" providerId="Windows Live" clId="Web-{109E1FD4-4542-46BA-BE83-749CAC34FFD2}" dt="2023-01-22T05:19:58.140" v="321"/>
          <ac:grpSpMkLst>
            <pc:docMk/>
            <pc:sldMk cId="3462369401" sldId="259"/>
            <ac:grpSpMk id="110" creationId="{4AE59E46-171A-4FC8-9300-0820A2E47F71}"/>
          </ac:grpSpMkLst>
        </pc:grpChg>
        <pc:grpChg chg="add del">
          <ac:chgData name="AYUSH KUMAR MOURYA" userId="cfdc6d0d4907c29a" providerId="Windows Live" clId="Web-{109E1FD4-4542-46BA-BE83-749CAC34FFD2}" dt="2023-01-22T06:02:04.385" v="356"/>
          <ac:grpSpMkLst>
            <pc:docMk/>
            <pc:sldMk cId="3462369401" sldId="259"/>
            <ac:grpSpMk id="121" creationId="{7726F010-956A-40BC-8A1F-8002DC729B4C}"/>
          </ac:grpSpMkLst>
        </pc:grpChg>
        <pc:grpChg chg="add del">
          <ac:chgData name="AYUSH KUMAR MOURYA" userId="cfdc6d0d4907c29a" providerId="Windows Live" clId="Web-{109E1FD4-4542-46BA-BE83-749CAC34FFD2}" dt="2023-01-22T06:02:04.385" v="356"/>
          <ac:grpSpMkLst>
            <pc:docMk/>
            <pc:sldMk cId="3462369401" sldId="259"/>
            <ac:grpSpMk id="134" creationId="{BF73574D-F06D-455C-8175-AF8EB2E328DF}"/>
          </ac:grpSpMkLst>
        </pc:grpChg>
        <pc:picChg chg="add del mod ord modCrop">
          <ac:chgData name="AYUSH KUMAR MOURYA" userId="cfdc6d0d4907c29a" providerId="Windows Live" clId="Web-{109E1FD4-4542-46BA-BE83-749CAC34FFD2}" dt="2023-01-22T05:05:26.603" v="251"/>
          <ac:picMkLst>
            <pc:docMk/>
            <pc:sldMk cId="3462369401" sldId="259"/>
            <ac:picMk id="4" creationId="{E652480A-F2FE-AA7A-4F70-620607D57B62}"/>
          </ac:picMkLst>
        </pc:picChg>
        <pc:picChg chg="add del mod">
          <ac:chgData name="AYUSH KUMAR MOURYA" userId="cfdc6d0d4907c29a" providerId="Windows Live" clId="Web-{109E1FD4-4542-46BA-BE83-749CAC34FFD2}" dt="2023-01-22T07:52:48.978" v="622"/>
          <ac:picMkLst>
            <pc:docMk/>
            <pc:sldMk cId="3462369401" sldId="259"/>
            <ac:picMk id="5" creationId="{8C70C71B-6C0D-7445-9C2C-357D5F4665CA}"/>
          </ac:picMkLst>
        </pc:picChg>
        <pc:picChg chg="add del mod">
          <ac:chgData name="AYUSH KUMAR MOURYA" userId="cfdc6d0d4907c29a" providerId="Windows Live" clId="Web-{109E1FD4-4542-46BA-BE83-749CAC34FFD2}" dt="2023-01-22T07:53:04.307" v="626"/>
          <ac:picMkLst>
            <pc:docMk/>
            <pc:sldMk cId="3462369401" sldId="259"/>
            <ac:picMk id="6" creationId="{3870758A-E419-2F61-4606-DD44E78540C2}"/>
          </ac:picMkLst>
        </pc:picChg>
        <pc:picChg chg="add mod">
          <ac:chgData name="AYUSH KUMAR MOURYA" userId="cfdc6d0d4907c29a" providerId="Windows Live" clId="Web-{109E1FD4-4542-46BA-BE83-749CAC34FFD2}" dt="2023-01-22T08:05:21.047" v="662" actId="14100"/>
          <ac:picMkLst>
            <pc:docMk/>
            <pc:sldMk cId="3462369401" sldId="259"/>
            <ac:picMk id="7" creationId="{1C93FC9C-4ACF-77B3-37BF-C92985591670}"/>
          </ac:picMkLst>
        </pc:picChg>
      </pc:sldChg>
      <pc:sldChg chg="addSp delSp modSp new mod modTransition modClrScheme chgLayout">
        <pc:chgData name="AYUSH KUMAR MOURYA" userId="cfdc6d0d4907c29a" providerId="Windows Live" clId="Web-{109E1FD4-4542-46BA-BE83-749CAC34FFD2}" dt="2023-01-22T09:45:23.575" v="1758"/>
        <pc:sldMkLst>
          <pc:docMk/>
          <pc:sldMk cId="182083355" sldId="260"/>
        </pc:sldMkLst>
        <pc:spChg chg="del">
          <ac:chgData name="AYUSH KUMAR MOURYA" userId="cfdc6d0d4907c29a" providerId="Windows Live" clId="Web-{109E1FD4-4542-46BA-BE83-749CAC34FFD2}" dt="2023-01-22T05:06:50.465" v="266"/>
          <ac:spMkLst>
            <pc:docMk/>
            <pc:sldMk cId="182083355" sldId="260"/>
            <ac:spMk id="2" creationId="{CB79A795-C5A2-B9B8-1FCF-B8BCEFD78234}"/>
          </ac:spMkLst>
        </pc:spChg>
        <pc:picChg chg="add mod modCrop">
          <ac:chgData name="AYUSH KUMAR MOURYA" userId="cfdc6d0d4907c29a" providerId="Windows Live" clId="Web-{109E1FD4-4542-46BA-BE83-749CAC34FFD2}" dt="2023-01-22T07:11:38.564" v="521" actId="14100"/>
          <ac:picMkLst>
            <pc:docMk/>
            <pc:sldMk cId="182083355" sldId="260"/>
            <ac:picMk id="3" creationId="{66FA15F8-750D-0AE6-2DC4-2B3BDE690F25}"/>
          </ac:picMkLst>
        </pc:picChg>
      </pc:sldChg>
      <pc:sldChg chg="addSp delSp modSp new mod modTransition setBg modClrScheme chgLayout">
        <pc:chgData name="AYUSH KUMAR MOURYA" userId="cfdc6d0d4907c29a" providerId="Windows Live" clId="Web-{109E1FD4-4542-46BA-BE83-749CAC34FFD2}" dt="2023-01-22T09:45:23.575" v="1758"/>
        <pc:sldMkLst>
          <pc:docMk/>
          <pc:sldMk cId="3694368166" sldId="261"/>
        </pc:sldMkLst>
        <pc:spChg chg="add del">
          <ac:chgData name="AYUSH KUMAR MOURYA" userId="cfdc6d0d4907c29a" providerId="Windows Live" clId="Web-{109E1FD4-4542-46BA-BE83-749CAC34FFD2}" dt="2023-01-22T05:09:27.519" v="281"/>
          <ac:spMkLst>
            <pc:docMk/>
            <pc:sldMk cId="3694368166" sldId="261"/>
            <ac:spMk id="7" creationId="{B6D694DB-A3FC-4F14-A225-17BEBA4416DA}"/>
          </ac:spMkLst>
        </pc:spChg>
        <pc:picChg chg="add mod modCrop">
          <ac:chgData name="AYUSH KUMAR MOURYA" userId="cfdc6d0d4907c29a" providerId="Windows Live" clId="Web-{109E1FD4-4542-46BA-BE83-749CAC34FFD2}" dt="2023-01-22T07:12:05.096" v="526" actId="14100"/>
          <ac:picMkLst>
            <pc:docMk/>
            <pc:sldMk cId="3694368166" sldId="261"/>
            <ac:picMk id="2" creationId="{BB700FFB-CF60-B233-C6F9-76CC1DC0E436}"/>
          </ac:picMkLst>
        </pc:picChg>
      </pc:sldChg>
      <pc:sldChg chg="addSp modSp new mod modTransition modClrScheme chgLayout">
        <pc:chgData name="AYUSH KUMAR MOURYA" userId="cfdc6d0d4907c29a" providerId="Windows Live" clId="Web-{109E1FD4-4542-46BA-BE83-749CAC34FFD2}" dt="2023-01-22T09:45:23.575" v="1758"/>
        <pc:sldMkLst>
          <pc:docMk/>
          <pc:sldMk cId="198827928" sldId="262"/>
        </pc:sldMkLst>
        <pc:picChg chg="add mod modCrop">
          <ac:chgData name="AYUSH KUMAR MOURYA" userId="cfdc6d0d4907c29a" providerId="Windows Live" clId="Web-{109E1FD4-4542-46BA-BE83-749CAC34FFD2}" dt="2023-01-22T07:12:22.972" v="530" actId="14100"/>
          <ac:picMkLst>
            <pc:docMk/>
            <pc:sldMk cId="198827928" sldId="262"/>
            <ac:picMk id="2" creationId="{F3771123-91D5-20A5-329C-6E357AE4C5B1}"/>
          </ac:picMkLst>
        </pc:picChg>
      </pc:sldChg>
      <pc:sldChg chg="addSp delSp modSp new del">
        <pc:chgData name="AYUSH KUMAR MOURYA" userId="cfdc6d0d4907c29a" providerId="Windows Live" clId="Web-{109E1FD4-4542-46BA-BE83-749CAC34FFD2}" dt="2023-01-22T05:11:17.539" v="295"/>
        <pc:sldMkLst>
          <pc:docMk/>
          <pc:sldMk cId="4201147512" sldId="262"/>
        </pc:sldMkLst>
        <pc:picChg chg="add del mod">
          <ac:chgData name="AYUSH KUMAR MOURYA" userId="cfdc6d0d4907c29a" providerId="Windows Live" clId="Web-{109E1FD4-4542-46BA-BE83-749CAC34FFD2}" dt="2023-01-22T05:11:15.883" v="294"/>
          <ac:picMkLst>
            <pc:docMk/>
            <pc:sldMk cId="4201147512" sldId="262"/>
            <ac:picMk id="2" creationId="{C3CE0454-A1E3-E1BE-3525-98803C261315}"/>
          </ac:picMkLst>
        </pc:picChg>
      </pc:sldChg>
      <pc:sldChg chg="addSp modSp new mod modTransition modClrScheme chgLayout">
        <pc:chgData name="AYUSH KUMAR MOURYA" userId="cfdc6d0d4907c29a" providerId="Windows Live" clId="Web-{109E1FD4-4542-46BA-BE83-749CAC34FFD2}" dt="2023-01-22T09:45:23.575" v="1758"/>
        <pc:sldMkLst>
          <pc:docMk/>
          <pc:sldMk cId="4255444112" sldId="263"/>
        </pc:sldMkLst>
        <pc:picChg chg="add mod modCrop">
          <ac:chgData name="AYUSH KUMAR MOURYA" userId="cfdc6d0d4907c29a" providerId="Windows Live" clId="Web-{109E1FD4-4542-46BA-BE83-749CAC34FFD2}" dt="2023-01-22T07:12:46.816" v="534" actId="14100"/>
          <ac:picMkLst>
            <pc:docMk/>
            <pc:sldMk cId="4255444112" sldId="263"/>
            <ac:picMk id="2" creationId="{B859E012-79AD-6DA7-D53F-0FDC0DF39FF1}"/>
          </ac:picMkLst>
        </pc:picChg>
      </pc:sldChg>
      <pc:sldChg chg="addSp modSp new mod modTransition modClrScheme chgLayout">
        <pc:chgData name="AYUSH KUMAR MOURYA" userId="cfdc6d0d4907c29a" providerId="Windows Live" clId="Web-{109E1FD4-4542-46BA-BE83-749CAC34FFD2}" dt="2023-01-22T09:45:23.575" v="1758"/>
        <pc:sldMkLst>
          <pc:docMk/>
          <pc:sldMk cId="113618338" sldId="264"/>
        </pc:sldMkLst>
        <pc:picChg chg="add mod modCrop">
          <ac:chgData name="AYUSH KUMAR MOURYA" userId="cfdc6d0d4907c29a" providerId="Windows Live" clId="Web-{109E1FD4-4542-46BA-BE83-749CAC34FFD2}" dt="2023-01-22T07:39:06.752" v="607" actId="14100"/>
          <ac:picMkLst>
            <pc:docMk/>
            <pc:sldMk cId="113618338" sldId="264"/>
            <ac:picMk id="2" creationId="{944FDABD-60A4-A778-3867-21B575AE33CC}"/>
          </ac:picMkLst>
        </pc:picChg>
      </pc:sldChg>
      <pc:sldChg chg="addSp delSp modSp new mod ord modTransition setBg modClrScheme addAnim delAnim modAnim delDesignElem chgLayout">
        <pc:chgData name="AYUSH KUMAR MOURYA" userId="cfdc6d0d4907c29a" providerId="Windows Live" clId="Web-{109E1FD4-4542-46BA-BE83-749CAC34FFD2}" dt="2023-01-22T09:51:22.820" v="1782"/>
        <pc:sldMkLst>
          <pc:docMk/>
          <pc:sldMk cId="3847707390" sldId="265"/>
        </pc:sldMkLst>
        <pc:spChg chg="mod ord">
          <ac:chgData name="AYUSH KUMAR MOURYA" userId="cfdc6d0d4907c29a" providerId="Windows Live" clId="Web-{109E1FD4-4542-46BA-BE83-749CAC34FFD2}" dt="2023-01-22T07:55:48.374" v="639" actId="1076"/>
          <ac:spMkLst>
            <pc:docMk/>
            <pc:sldMk cId="3847707390" sldId="265"/>
            <ac:spMk id="2" creationId="{C8F8D230-1F7B-59F4-DB91-E44A7AD08451}"/>
          </ac:spMkLst>
        </pc:spChg>
        <pc:spChg chg="add del mod ord">
          <ac:chgData name="AYUSH KUMAR MOURYA" userId="cfdc6d0d4907c29a" providerId="Windows Live" clId="Web-{109E1FD4-4542-46BA-BE83-749CAC34FFD2}" dt="2023-01-22T06:37:23.381" v="447"/>
          <ac:spMkLst>
            <pc:docMk/>
            <pc:sldMk cId="3847707390" sldId="265"/>
            <ac:spMk id="3" creationId="{FE9B235D-DB8C-F844-0C9A-087A137B8969}"/>
          </ac:spMkLst>
        </pc:spChg>
        <pc:spChg chg="add del mod ord">
          <ac:chgData name="AYUSH KUMAR MOURYA" userId="cfdc6d0d4907c29a" providerId="Windows Live" clId="Web-{109E1FD4-4542-46BA-BE83-749CAC34FFD2}" dt="2023-01-22T07:01:45.594" v="458"/>
          <ac:spMkLst>
            <pc:docMk/>
            <pc:sldMk cId="3847707390" sldId="265"/>
            <ac:spMk id="4" creationId="{E26F5FDC-FB1D-46EC-898B-B15D195BF3FC}"/>
          </ac:spMkLst>
        </pc:spChg>
        <pc:spChg chg="add del">
          <ac:chgData name="AYUSH KUMAR MOURYA" userId="cfdc6d0d4907c29a" providerId="Windows Live" clId="Web-{109E1FD4-4542-46BA-BE83-749CAC34FFD2}" dt="2023-01-22T06:59:30.356" v="455"/>
          <ac:spMkLst>
            <pc:docMk/>
            <pc:sldMk cId="3847707390" sldId="265"/>
            <ac:spMk id="5" creationId="{0F358BAA-9C8A-4E17-BAD8-32FD6FFEA730}"/>
          </ac:spMkLst>
        </pc:spChg>
        <pc:spChg chg="add del">
          <ac:chgData name="AYUSH KUMAR MOURYA" userId="cfdc6d0d4907c29a" providerId="Windows Live" clId="Web-{109E1FD4-4542-46BA-BE83-749CAC34FFD2}" dt="2023-01-22T06:59:30.356" v="455"/>
          <ac:spMkLst>
            <pc:docMk/>
            <pc:sldMk cId="3847707390" sldId="265"/>
            <ac:spMk id="6" creationId="{4D6F41A4-BEE3-4935-9371-4ADEA67A22F9}"/>
          </ac:spMkLst>
        </pc:spChg>
        <pc:spChg chg="add del">
          <ac:chgData name="AYUSH KUMAR MOURYA" userId="cfdc6d0d4907c29a" providerId="Windows Live" clId="Web-{109E1FD4-4542-46BA-BE83-749CAC34FFD2}" dt="2023-01-22T06:12:07.276" v="394"/>
          <ac:spMkLst>
            <pc:docMk/>
            <pc:sldMk cId="3847707390" sldId="265"/>
            <ac:spMk id="7" creationId="{0F358BAA-9C8A-4E17-BAD8-32FD6FFEA730}"/>
          </ac:spMkLst>
        </pc:spChg>
        <pc:spChg chg="add del">
          <ac:chgData name="AYUSH KUMAR MOURYA" userId="cfdc6d0d4907c29a" providerId="Windows Live" clId="Web-{109E1FD4-4542-46BA-BE83-749CAC34FFD2}" dt="2023-01-22T05:21:45.972" v="351"/>
          <ac:spMkLst>
            <pc:docMk/>
            <pc:sldMk cId="3847707390" sldId="265"/>
            <ac:spMk id="8" creationId="{0F358BAA-9C8A-4E17-BAD8-32FD6FFEA730}"/>
          </ac:spMkLst>
        </pc:spChg>
        <pc:spChg chg="add del">
          <ac:chgData name="AYUSH KUMAR MOURYA" userId="cfdc6d0d4907c29a" providerId="Windows Live" clId="Web-{109E1FD4-4542-46BA-BE83-749CAC34FFD2}" dt="2023-01-22T06:12:07.276" v="394"/>
          <ac:spMkLst>
            <pc:docMk/>
            <pc:sldMk cId="3847707390" sldId="265"/>
            <ac:spMk id="9" creationId="{4D6F41A4-BEE3-4935-9371-4ADEA67A22F9}"/>
          </ac:spMkLst>
        </pc:spChg>
        <pc:spChg chg="add mod">
          <ac:chgData name="AYUSH KUMAR MOURYA" userId="cfdc6d0d4907c29a" providerId="Windows Live" clId="Web-{109E1FD4-4542-46BA-BE83-749CAC34FFD2}" dt="2023-01-22T09:31:50.036" v="1635" actId="20577"/>
          <ac:spMkLst>
            <pc:docMk/>
            <pc:sldMk cId="3847707390" sldId="265"/>
            <ac:spMk id="9" creationId="{F1FF9338-191B-79D6-26FE-A7D33593B583}"/>
          </ac:spMkLst>
        </pc:spChg>
        <pc:spChg chg="add del">
          <ac:chgData name="AYUSH KUMAR MOURYA" userId="cfdc6d0d4907c29a" providerId="Windows Live" clId="Web-{109E1FD4-4542-46BA-BE83-749CAC34FFD2}" dt="2023-01-22T05:21:45.972" v="351"/>
          <ac:spMkLst>
            <pc:docMk/>
            <pc:sldMk cId="3847707390" sldId="265"/>
            <ac:spMk id="10" creationId="{4D6F41A4-BEE3-4935-9371-4ADEA67A22F9}"/>
          </ac:spMkLst>
        </pc:spChg>
        <pc:spChg chg="add del">
          <ac:chgData name="AYUSH KUMAR MOURYA" userId="cfdc6d0d4907c29a" providerId="Windows Live" clId="Web-{109E1FD4-4542-46BA-BE83-749CAC34FFD2}" dt="2023-01-22T06:12:07.276" v="394"/>
          <ac:spMkLst>
            <pc:docMk/>
            <pc:sldMk cId="3847707390" sldId="265"/>
            <ac:spMk id="18" creationId="{7FE1D329-7CB2-4DF5-B0C0-36DD19EBC66D}"/>
          </ac:spMkLst>
        </pc:spChg>
        <pc:spChg chg="add del">
          <ac:chgData name="AYUSH KUMAR MOURYA" userId="cfdc6d0d4907c29a" providerId="Windows Live" clId="Web-{109E1FD4-4542-46BA-BE83-749CAC34FFD2}" dt="2023-01-22T05:21:45.972" v="351"/>
          <ac:spMkLst>
            <pc:docMk/>
            <pc:sldMk cId="3847707390" sldId="265"/>
            <ac:spMk id="19" creationId="{7FE1D329-7CB2-4DF5-B0C0-36DD19EBC66D}"/>
          </ac:spMkLst>
        </pc:spChg>
        <pc:spChg chg="add del">
          <ac:chgData name="AYUSH KUMAR MOURYA" userId="cfdc6d0d4907c29a" providerId="Windows Live" clId="Web-{109E1FD4-4542-46BA-BE83-749CAC34FFD2}" dt="2023-01-22T06:12:07.276" v="394"/>
          <ac:spMkLst>
            <pc:docMk/>
            <pc:sldMk cId="3847707390" sldId="265"/>
            <ac:spMk id="20" creationId="{B43F8043-C799-466F-8C9B-9AB1ADB60E40}"/>
          </ac:spMkLst>
        </pc:spChg>
        <pc:spChg chg="add del">
          <ac:chgData name="AYUSH KUMAR MOURYA" userId="cfdc6d0d4907c29a" providerId="Windows Live" clId="Web-{109E1FD4-4542-46BA-BE83-749CAC34FFD2}" dt="2023-01-22T05:21:45.972" v="351"/>
          <ac:spMkLst>
            <pc:docMk/>
            <pc:sldMk cId="3847707390" sldId="265"/>
            <ac:spMk id="21" creationId="{EA7E347D-B32A-4759-B7FF-FD25A9AEE645}"/>
          </ac:spMkLst>
        </pc:spChg>
        <pc:spChg chg="add del">
          <ac:chgData name="AYUSH KUMAR MOURYA" userId="cfdc6d0d4907c29a" providerId="Windows Live" clId="Web-{109E1FD4-4542-46BA-BE83-749CAC34FFD2}" dt="2023-01-22T06:12:07.276" v="394"/>
          <ac:spMkLst>
            <pc:docMk/>
            <pc:sldMk cId="3847707390" sldId="265"/>
            <ac:spMk id="22" creationId="{E2539269-A988-4404-9F15-456795083212}"/>
          </ac:spMkLst>
        </pc:spChg>
        <pc:spChg chg="add del">
          <ac:chgData name="AYUSH KUMAR MOURYA" userId="cfdc6d0d4907c29a" providerId="Windows Live" clId="Web-{109E1FD4-4542-46BA-BE83-749CAC34FFD2}" dt="2023-01-22T05:21:45.972" v="351"/>
          <ac:spMkLst>
            <pc:docMk/>
            <pc:sldMk cId="3847707390" sldId="265"/>
            <ac:spMk id="23" creationId="{681F9FCB-1E38-43E9-8567-6292F4842051}"/>
          </ac:spMkLst>
        </pc:spChg>
        <pc:spChg chg="add del">
          <ac:chgData name="AYUSH KUMAR MOURYA" userId="cfdc6d0d4907c29a" providerId="Windows Live" clId="Web-{109E1FD4-4542-46BA-BE83-749CAC34FFD2}" dt="2023-01-22T05:21:45.972" v="351"/>
          <ac:spMkLst>
            <pc:docMk/>
            <pc:sldMk cId="3847707390" sldId="265"/>
            <ac:spMk id="25" creationId="{ED029D64-BBDD-43FA-92CF-C6BF515141E0}"/>
          </ac:spMkLst>
        </pc:spChg>
        <pc:spChg chg="add del">
          <ac:chgData name="AYUSH KUMAR MOURYA" userId="cfdc6d0d4907c29a" providerId="Windows Live" clId="Web-{109E1FD4-4542-46BA-BE83-749CAC34FFD2}" dt="2023-01-22T06:59:30.356" v="455"/>
          <ac:spMkLst>
            <pc:docMk/>
            <pc:sldMk cId="3847707390" sldId="265"/>
            <ac:spMk id="32" creationId="{05FCB4FA-A461-4C52-802B-EBF497907668}"/>
          </ac:spMkLst>
        </pc:spChg>
        <pc:spChg chg="add del">
          <ac:chgData name="AYUSH KUMAR MOURYA" userId="cfdc6d0d4907c29a" providerId="Windows Live" clId="Web-{109E1FD4-4542-46BA-BE83-749CAC34FFD2}" dt="2023-01-22T06:59:30.356" v="455"/>
          <ac:spMkLst>
            <pc:docMk/>
            <pc:sldMk cId="3847707390" sldId="265"/>
            <ac:spMk id="33" creationId="{7FE1D329-7CB2-4DF5-B0C0-36DD19EBC66D}"/>
          </ac:spMkLst>
        </pc:spChg>
        <pc:spChg chg="add del">
          <ac:chgData name="AYUSH KUMAR MOURYA" userId="cfdc6d0d4907c29a" providerId="Windows Live" clId="Web-{109E1FD4-4542-46BA-BE83-749CAC34FFD2}" dt="2023-01-22T06:59:30.356" v="455"/>
          <ac:spMkLst>
            <pc:docMk/>
            <pc:sldMk cId="3847707390" sldId="265"/>
            <ac:spMk id="34" creationId="{BE131372-D9E8-4ABB-91DE-7E21E3FFB923}"/>
          </ac:spMkLst>
        </pc:spChg>
        <pc:spChg chg="add del">
          <ac:chgData name="AYUSH KUMAR MOURYA" userId="cfdc6d0d4907c29a" providerId="Windows Live" clId="Web-{109E1FD4-4542-46BA-BE83-749CAC34FFD2}" dt="2023-01-22T06:12:07.276" v="394"/>
          <ac:spMkLst>
            <pc:docMk/>
            <pc:sldMk cId="3847707390" sldId="265"/>
            <ac:spMk id="35" creationId="{805817B5-27FE-455C-B285-B97D53E1E966}"/>
          </ac:spMkLst>
        </pc:spChg>
        <pc:spChg chg="add del">
          <ac:chgData name="AYUSH KUMAR MOURYA" userId="cfdc6d0d4907c29a" providerId="Windows Live" clId="Web-{109E1FD4-4542-46BA-BE83-749CAC34FFD2}" dt="2023-01-22T06:59:30.356" v="455"/>
          <ac:spMkLst>
            <pc:docMk/>
            <pc:sldMk cId="3847707390" sldId="265"/>
            <ac:spMk id="36" creationId="{C80246C7-15B2-4B1C-A50F-8CA5FFB64B45}"/>
          </ac:spMkLst>
        </pc:spChg>
        <pc:grpChg chg="add del">
          <ac:chgData name="AYUSH KUMAR MOURYA" userId="cfdc6d0d4907c29a" providerId="Windows Live" clId="Web-{109E1FD4-4542-46BA-BE83-749CAC34FFD2}" dt="2023-01-22T06:12:07.276" v="394"/>
          <ac:grpSpMkLst>
            <pc:docMk/>
            <pc:sldMk cId="3847707390" sldId="265"/>
            <ac:grpSpMk id="11" creationId="{7726F010-956A-40BC-8A1F-8002DC729B4C}"/>
          </ac:grpSpMkLst>
        </pc:grpChg>
        <pc:grpChg chg="add del">
          <ac:chgData name="AYUSH KUMAR MOURYA" userId="cfdc6d0d4907c29a" providerId="Windows Live" clId="Web-{109E1FD4-4542-46BA-BE83-749CAC34FFD2}" dt="2023-01-22T05:21:45.972" v="351"/>
          <ac:grpSpMkLst>
            <pc:docMk/>
            <pc:sldMk cId="3847707390" sldId="265"/>
            <ac:grpSpMk id="12" creationId="{7726F010-956A-40BC-8A1F-8002DC729B4C}"/>
          </ac:grpSpMkLst>
        </pc:grpChg>
        <pc:grpChg chg="add del">
          <ac:chgData name="AYUSH KUMAR MOURYA" userId="cfdc6d0d4907c29a" providerId="Windows Live" clId="Web-{109E1FD4-4542-46BA-BE83-749CAC34FFD2}" dt="2023-01-22T06:59:30.356" v="455"/>
          <ac:grpSpMkLst>
            <pc:docMk/>
            <pc:sldMk cId="3847707390" sldId="265"/>
            <ac:grpSpMk id="17" creationId="{7726F010-956A-40BC-8A1F-8002DC729B4C}"/>
          </ac:grpSpMkLst>
        </pc:grpChg>
        <pc:grpChg chg="add del">
          <ac:chgData name="AYUSH KUMAR MOURYA" userId="cfdc6d0d4907c29a" providerId="Windows Live" clId="Web-{109E1FD4-4542-46BA-BE83-749CAC34FFD2}" dt="2023-01-22T06:12:07.276" v="394"/>
          <ac:grpSpMkLst>
            <pc:docMk/>
            <pc:sldMk cId="3847707390" sldId="265"/>
            <ac:grpSpMk id="24" creationId="{E606F529-CD5D-4778-9EFF-539782DE4A65}"/>
          </ac:grpSpMkLst>
        </pc:grpChg>
        <pc:grpChg chg="add del">
          <ac:chgData name="AYUSH KUMAR MOURYA" userId="cfdc6d0d4907c29a" providerId="Windows Live" clId="Web-{109E1FD4-4542-46BA-BE83-749CAC34FFD2}" dt="2023-01-22T05:21:45.972" v="351"/>
          <ac:grpSpMkLst>
            <pc:docMk/>
            <pc:sldMk cId="3847707390" sldId="265"/>
            <ac:grpSpMk id="27" creationId="{33A010B0-A5DE-4DFD-BBB1-9EDEE8CDC8AE}"/>
          </ac:grpSpMkLst>
        </pc:grpChg>
        <pc:grpChg chg="add del">
          <ac:chgData name="AYUSH KUMAR MOURYA" userId="cfdc6d0d4907c29a" providerId="Windows Live" clId="Web-{109E1FD4-4542-46BA-BE83-749CAC34FFD2}" dt="2023-01-22T06:59:30.356" v="455"/>
          <ac:grpSpMkLst>
            <pc:docMk/>
            <pc:sldMk cId="3847707390" sldId="265"/>
            <ac:grpSpMk id="37" creationId="{FCC9ACE2-9E30-4252-B1E6-43035ABB5623}"/>
          </ac:grpSpMkLst>
        </pc:grpChg>
        <pc:picChg chg="add del">
          <ac:chgData name="AYUSH KUMAR MOURYA" userId="cfdc6d0d4907c29a" providerId="Windows Live" clId="Web-{109E1FD4-4542-46BA-BE83-749CAC34FFD2}" dt="2023-01-22T05:21:45.972" v="351"/>
          <ac:picMkLst>
            <pc:docMk/>
            <pc:sldMk cId="3847707390" sldId="265"/>
            <ac:picMk id="4" creationId="{2F65582C-7452-5920-4035-10C824E60B6F}"/>
          </ac:picMkLst>
        </pc:picChg>
        <pc:picChg chg="add mod">
          <ac:chgData name="AYUSH KUMAR MOURYA" userId="cfdc6d0d4907c29a" providerId="Windows Live" clId="Web-{109E1FD4-4542-46BA-BE83-749CAC34FFD2}" dt="2023-01-22T07:08:17.433" v="496" actId="14100"/>
          <ac:picMkLst>
            <pc:docMk/>
            <pc:sldMk cId="3847707390" sldId="265"/>
            <ac:picMk id="8" creationId="{F3ACEE39-8BD0-8C13-3AF7-1B8AB969D488}"/>
          </ac:picMkLst>
        </pc:picChg>
        <pc:picChg chg="add mod modCrop">
          <ac:chgData name="AYUSH KUMAR MOURYA" userId="cfdc6d0d4907c29a" providerId="Windows Live" clId="Web-{109E1FD4-4542-46BA-BE83-749CAC34FFD2}" dt="2023-01-22T08:05:52.235" v="664" actId="1076"/>
          <ac:picMkLst>
            <pc:docMk/>
            <pc:sldMk cId="3847707390" sldId="265"/>
            <ac:picMk id="10" creationId="{05D425A8-E922-2552-90F0-BF98E0096505}"/>
          </ac:picMkLst>
        </pc:picChg>
      </pc:sldChg>
      <pc:sldChg chg="addSp delSp modSp new add del mod setBg modClrScheme chgLayout">
        <pc:chgData name="AYUSH KUMAR MOURYA" userId="cfdc6d0d4907c29a" providerId="Windows Live" clId="Web-{109E1FD4-4542-46BA-BE83-749CAC34FFD2}" dt="2023-01-22T07:08:38.434" v="499"/>
        <pc:sldMkLst>
          <pc:docMk/>
          <pc:sldMk cId="2816785537" sldId="266"/>
        </pc:sldMkLst>
        <pc:spChg chg="del">
          <ac:chgData name="AYUSH KUMAR MOURYA" userId="cfdc6d0d4907c29a" providerId="Windows Live" clId="Web-{109E1FD4-4542-46BA-BE83-749CAC34FFD2}" dt="2023-01-22T06:02:14.854" v="357"/>
          <ac:spMkLst>
            <pc:docMk/>
            <pc:sldMk cId="2816785537" sldId="266"/>
            <ac:spMk id="2" creationId="{0C924C1E-EDE9-5837-E2DB-A29CC5D0E663}"/>
          </ac:spMkLst>
        </pc:spChg>
        <pc:spChg chg="add mod">
          <ac:chgData name="AYUSH KUMAR MOURYA" userId="cfdc6d0d4907c29a" providerId="Windows Live" clId="Web-{109E1FD4-4542-46BA-BE83-749CAC34FFD2}" dt="2023-01-22T07:06:47.696" v="486" actId="1076"/>
          <ac:spMkLst>
            <pc:docMk/>
            <pc:sldMk cId="2816785537" sldId="266"/>
            <ac:spMk id="2" creationId="{BD59C511-FF32-36F0-96E8-F01FF7CDE53C}"/>
          </ac:spMkLst>
        </pc:spChg>
        <pc:spChg chg="add del mod">
          <ac:chgData name="AYUSH KUMAR MOURYA" userId="cfdc6d0d4907c29a" providerId="Windows Live" clId="Web-{109E1FD4-4542-46BA-BE83-749CAC34FFD2}" dt="2023-01-22T06:11:52.760" v="393"/>
          <ac:spMkLst>
            <pc:docMk/>
            <pc:sldMk cId="2816785537" sldId="266"/>
            <ac:spMk id="4" creationId="{9F4868E8-71CF-1E7E-50B1-88860D052C48}"/>
          </ac:spMkLst>
        </pc:spChg>
        <pc:spChg chg="add del">
          <ac:chgData name="AYUSH KUMAR MOURYA" userId="cfdc6d0d4907c29a" providerId="Windows Live" clId="Web-{109E1FD4-4542-46BA-BE83-749CAC34FFD2}" dt="2023-01-22T06:58:53.120" v="450"/>
          <ac:spMkLst>
            <pc:docMk/>
            <pc:sldMk cId="2816785537" sldId="266"/>
            <ac:spMk id="8" creationId="{0F358BAA-9C8A-4E17-BAD8-32FD6FFEA730}"/>
          </ac:spMkLst>
        </pc:spChg>
        <pc:spChg chg="add del">
          <ac:chgData name="AYUSH KUMAR MOURYA" userId="cfdc6d0d4907c29a" providerId="Windows Live" clId="Web-{109E1FD4-4542-46BA-BE83-749CAC34FFD2}" dt="2023-01-22T06:58:53.120" v="450"/>
          <ac:spMkLst>
            <pc:docMk/>
            <pc:sldMk cId="2816785537" sldId="266"/>
            <ac:spMk id="10" creationId="{4D6F41A4-BEE3-4935-9371-4ADEA67A22F9}"/>
          </ac:spMkLst>
        </pc:spChg>
        <pc:spChg chg="add del">
          <ac:chgData name="AYUSH KUMAR MOURYA" userId="cfdc6d0d4907c29a" providerId="Windows Live" clId="Web-{109E1FD4-4542-46BA-BE83-749CAC34FFD2}" dt="2023-01-22T06:58:53.120" v="450"/>
          <ac:spMkLst>
            <pc:docMk/>
            <pc:sldMk cId="2816785537" sldId="266"/>
            <ac:spMk id="19" creationId="{7FE1D329-7CB2-4DF5-B0C0-36DD19EBC66D}"/>
          </ac:spMkLst>
        </pc:spChg>
        <pc:spChg chg="add del">
          <ac:chgData name="AYUSH KUMAR MOURYA" userId="cfdc6d0d4907c29a" providerId="Windows Live" clId="Web-{109E1FD4-4542-46BA-BE83-749CAC34FFD2}" dt="2023-01-22T06:58:53.120" v="450"/>
          <ac:spMkLst>
            <pc:docMk/>
            <pc:sldMk cId="2816785537" sldId="266"/>
            <ac:spMk id="21" creationId="{FAFB3478-4AEC-431E-93B2-1593839C16DA}"/>
          </ac:spMkLst>
        </pc:spChg>
        <pc:spChg chg="add del">
          <ac:chgData name="AYUSH KUMAR MOURYA" userId="cfdc6d0d4907c29a" providerId="Windows Live" clId="Web-{109E1FD4-4542-46BA-BE83-749CAC34FFD2}" dt="2023-01-22T06:58:53.120" v="450"/>
          <ac:spMkLst>
            <pc:docMk/>
            <pc:sldMk cId="2816785537" sldId="266"/>
            <ac:spMk id="23" creationId="{A8A68745-355E-4D81-AA5F-942C71082A1E}"/>
          </ac:spMkLst>
        </pc:spChg>
        <pc:spChg chg="add del">
          <ac:chgData name="AYUSH KUMAR MOURYA" userId="cfdc6d0d4907c29a" providerId="Windows Live" clId="Web-{109E1FD4-4542-46BA-BE83-749CAC34FFD2}" dt="2023-01-22T06:58:53.120" v="450"/>
          <ac:spMkLst>
            <pc:docMk/>
            <pc:sldMk cId="2816785537" sldId="266"/>
            <ac:spMk id="25" creationId="{9A450B93-9615-4854-BEA5-4A85DF5CD68C}"/>
          </ac:spMkLst>
        </pc:spChg>
        <pc:spChg chg="add del">
          <ac:chgData name="AYUSH KUMAR MOURYA" userId="cfdc6d0d4907c29a" providerId="Windows Live" clId="Web-{109E1FD4-4542-46BA-BE83-749CAC34FFD2}" dt="2023-01-22T06:58:53.120" v="450"/>
          <ac:spMkLst>
            <pc:docMk/>
            <pc:sldMk cId="2816785537" sldId="266"/>
            <ac:spMk id="27" creationId="{2E922E9E-A29B-4164-A634-B718A43369CA}"/>
          </ac:spMkLst>
        </pc:spChg>
        <pc:spChg chg="add del">
          <ac:chgData name="AYUSH KUMAR MOURYA" userId="cfdc6d0d4907c29a" providerId="Windows Live" clId="Web-{109E1FD4-4542-46BA-BE83-749CAC34FFD2}" dt="2023-01-22T06:59:28.028" v="454"/>
          <ac:spMkLst>
            <pc:docMk/>
            <pc:sldMk cId="2816785537" sldId="266"/>
            <ac:spMk id="29" creationId="{0F358BAA-9C8A-4E17-BAD8-32FD6FFEA730}"/>
          </ac:spMkLst>
        </pc:spChg>
        <pc:spChg chg="add del">
          <ac:chgData name="AYUSH KUMAR MOURYA" userId="cfdc6d0d4907c29a" providerId="Windows Live" clId="Web-{109E1FD4-4542-46BA-BE83-749CAC34FFD2}" dt="2023-01-22T06:59:28.028" v="454"/>
          <ac:spMkLst>
            <pc:docMk/>
            <pc:sldMk cId="2816785537" sldId="266"/>
            <ac:spMk id="30" creationId="{4D6F41A4-BEE3-4935-9371-4ADEA67A22F9}"/>
          </ac:spMkLst>
        </pc:spChg>
        <pc:spChg chg="add del">
          <ac:chgData name="AYUSH KUMAR MOURYA" userId="cfdc6d0d4907c29a" providerId="Windows Live" clId="Web-{109E1FD4-4542-46BA-BE83-749CAC34FFD2}" dt="2023-01-22T06:59:28.028" v="454"/>
          <ac:spMkLst>
            <pc:docMk/>
            <pc:sldMk cId="2816785537" sldId="266"/>
            <ac:spMk id="32" creationId="{7FE1D329-7CB2-4DF5-B0C0-36DD19EBC66D}"/>
          </ac:spMkLst>
        </pc:spChg>
        <pc:spChg chg="add del">
          <ac:chgData name="AYUSH KUMAR MOURYA" userId="cfdc6d0d4907c29a" providerId="Windows Live" clId="Web-{109E1FD4-4542-46BA-BE83-749CAC34FFD2}" dt="2023-01-22T06:59:28.028" v="454"/>
          <ac:spMkLst>
            <pc:docMk/>
            <pc:sldMk cId="2816785537" sldId="266"/>
            <ac:spMk id="33" creationId="{FAFB3478-4AEC-431E-93B2-1593839C16DA}"/>
          </ac:spMkLst>
        </pc:spChg>
        <pc:spChg chg="add del">
          <ac:chgData name="AYUSH KUMAR MOURYA" userId="cfdc6d0d4907c29a" providerId="Windows Live" clId="Web-{109E1FD4-4542-46BA-BE83-749CAC34FFD2}" dt="2023-01-22T06:59:28.028" v="454"/>
          <ac:spMkLst>
            <pc:docMk/>
            <pc:sldMk cId="2816785537" sldId="266"/>
            <ac:spMk id="34" creationId="{A8A68745-355E-4D81-AA5F-942C71082A1E}"/>
          </ac:spMkLst>
        </pc:spChg>
        <pc:spChg chg="add del">
          <ac:chgData name="AYUSH KUMAR MOURYA" userId="cfdc6d0d4907c29a" providerId="Windows Live" clId="Web-{109E1FD4-4542-46BA-BE83-749CAC34FFD2}" dt="2023-01-22T06:59:28.028" v="454"/>
          <ac:spMkLst>
            <pc:docMk/>
            <pc:sldMk cId="2816785537" sldId="266"/>
            <ac:spMk id="35" creationId="{61D32E23-CD34-4C85-8167-14669FD3E0CA}"/>
          </ac:spMkLst>
        </pc:spChg>
        <pc:spChg chg="add del">
          <ac:chgData name="AYUSH KUMAR MOURYA" userId="cfdc6d0d4907c29a" providerId="Windows Live" clId="Web-{109E1FD4-4542-46BA-BE83-749CAC34FFD2}" dt="2023-01-22T06:59:28.028" v="454"/>
          <ac:spMkLst>
            <pc:docMk/>
            <pc:sldMk cId="2816785537" sldId="266"/>
            <ac:spMk id="36" creationId="{2E922E9E-A29B-4164-A634-B718A43369CA}"/>
          </ac:spMkLst>
        </pc:spChg>
        <pc:grpChg chg="add del">
          <ac:chgData name="AYUSH KUMAR MOURYA" userId="cfdc6d0d4907c29a" providerId="Windows Live" clId="Web-{109E1FD4-4542-46BA-BE83-749CAC34FFD2}" dt="2023-01-22T06:58:53.120" v="450"/>
          <ac:grpSpMkLst>
            <pc:docMk/>
            <pc:sldMk cId="2816785537" sldId="266"/>
            <ac:grpSpMk id="12" creationId="{7726F010-956A-40BC-8A1F-8002DC729B4C}"/>
          </ac:grpSpMkLst>
        </pc:grpChg>
        <pc:grpChg chg="add del">
          <ac:chgData name="AYUSH KUMAR MOURYA" userId="cfdc6d0d4907c29a" providerId="Windows Live" clId="Web-{109E1FD4-4542-46BA-BE83-749CAC34FFD2}" dt="2023-01-22T06:59:28.028" v="454"/>
          <ac:grpSpMkLst>
            <pc:docMk/>
            <pc:sldMk cId="2816785537" sldId="266"/>
            <ac:grpSpMk id="31" creationId="{7726F010-956A-40BC-8A1F-8002DC729B4C}"/>
          </ac:grpSpMkLst>
        </pc:grpChg>
        <pc:picChg chg="add del mod ord modCrop">
          <ac:chgData name="AYUSH KUMAR MOURYA" userId="cfdc6d0d4907c29a" providerId="Windows Live" clId="Web-{109E1FD4-4542-46BA-BE83-749CAC34FFD2}" dt="2023-01-22T07:08:37.012" v="498"/>
          <ac:picMkLst>
            <pc:docMk/>
            <pc:sldMk cId="2816785537" sldId="266"/>
            <ac:picMk id="3" creationId="{58BA4AD8-70F1-8BEB-8A47-72D7F5CBA196}"/>
          </ac:picMkLst>
        </pc:picChg>
      </pc:sldChg>
      <pc:sldChg chg="add del">
        <pc:chgData name="AYUSH KUMAR MOURYA" userId="cfdc6d0d4907c29a" providerId="Windows Live" clId="Web-{109E1FD4-4542-46BA-BE83-749CAC34FFD2}" dt="2023-01-22T06:02:19.933" v="359"/>
        <pc:sldMkLst>
          <pc:docMk/>
          <pc:sldMk cId="1478416288" sldId="267"/>
        </pc:sldMkLst>
      </pc:sldChg>
      <pc:sldChg chg="new del">
        <pc:chgData name="AYUSH KUMAR MOURYA" userId="cfdc6d0d4907c29a" providerId="Windows Live" clId="Web-{109E1FD4-4542-46BA-BE83-749CAC34FFD2}" dt="2023-01-22T06:01:59.791" v="355"/>
        <pc:sldMkLst>
          <pc:docMk/>
          <pc:sldMk cId="1522560515" sldId="267"/>
        </pc:sldMkLst>
      </pc:sldChg>
      <pc:sldChg chg="addSp delSp modSp new mod modTransition modClrScheme chgLayout">
        <pc:chgData name="AYUSH KUMAR MOURYA" userId="cfdc6d0d4907c29a" providerId="Windows Live" clId="Web-{109E1FD4-4542-46BA-BE83-749CAC34FFD2}" dt="2023-01-22T09:45:23.575" v="1758"/>
        <pc:sldMkLst>
          <pc:docMk/>
          <pc:sldMk cId="1757306835" sldId="267"/>
        </pc:sldMkLst>
        <pc:spChg chg="add mod">
          <ac:chgData name="AYUSH KUMAR MOURYA" userId="cfdc6d0d4907c29a" providerId="Windows Live" clId="Web-{109E1FD4-4542-46BA-BE83-749CAC34FFD2}" dt="2023-01-22T09:31:40.567" v="1634" actId="20577"/>
          <ac:spMkLst>
            <pc:docMk/>
            <pc:sldMk cId="1757306835" sldId="267"/>
            <ac:spMk id="3" creationId="{6DE951E0-99EA-8463-2E50-6A368EC8DFFB}"/>
          </ac:spMkLst>
        </pc:spChg>
        <pc:spChg chg="add del mod ord">
          <ac:chgData name="AYUSH KUMAR MOURYA" userId="cfdc6d0d4907c29a" providerId="Windows Live" clId="Web-{109E1FD4-4542-46BA-BE83-749CAC34FFD2}" dt="2023-01-22T07:19:32.874" v="536"/>
          <ac:spMkLst>
            <pc:docMk/>
            <pc:sldMk cId="1757306835" sldId="267"/>
            <ac:spMk id="4" creationId="{0035AE04-4FC9-FC26-BCE8-4D916E1239C4}"/>
          </ac:spMkLst>
        </pc:spChg>
        <pc:picChg chg="add mod modCrop">
          <ac:chgData name="AYUSH KUMAR MOURYA" userId="cfdc6d0d4907c29a" providerId="Windows Live" clId="Web-{109E1FD4-4542-46BA-BE83-749CAC34FFD2}" dt="2023-01-22T07:10:28.906" v="517" actId="14100"/>
          <ac:picMkLst>
            <pc:docMk/>
            <pc:sldMk cId="1757306835" sldId="267"/>
            <ac:picMk id="2" creationId="{F1E92DB2-497E-35E7-751B-B7F104080F34}"/>
          </ac:picMkLst>
        </pc:picChg>
      </pc:sldChg>
      <pc:sldChg chg="addSp modSp new mod ord modTransition modClrScheme addAnim delAnim modAnim chgLayout">
        <pc:chgData name="AYUSH KUMAR MOURYA" userId="cfdc6d0d4907c29a" providerId="Windows Live" clId="Web-{109E1FD4-4542-46BA-BE83-749CAC34FFD2}" dt="2023-01-22T09:55:33.546" v="1804"/>
        <pc:sldMkLst>
          <pc:docMk/>
          <pc:sldMk cId="391709516" sldId="268"/>
        </pc:sldMkLst>
        <pc:spChg chg="add mod">
          <ac:chgData name="AYUSH KUMAR MOURYA" userId="cfdc6d0d4907c29a" providerId="Windows Live" clId="Web-{109E1FD4-4542-46BA-BE83-749CAC34FFD2}" dt="2023-01-22T09:33:04.476" v="1644" actId="1076"/>
          <ac:spMkLst>
            <pc:docMk/>
            <pc:sldMk cId="391709516" sldId="268"/>
            <ac:spMk id="2" creationId="{7AA3673F-C44F-383C-9290-D3E6E0F7FFBC}"/>
          </ac:spMkLst>
        </pc:spChg>
        <pc:spChg chg="add mod">
          <ac:chgData name="AYUSH KUMAR MOURYA" userId="cfdc6d0d4907c29a" providerId="Windows Live" clId="Web-{109E1FD4-4542-46BA-BE83-749CAC34FFD2}" dt="2023-01-22T09:32:53.835" v="1642" actId="1076"/>
          <ac:spMkLst>
            <pc:docMk/>
            <pc:sldMk cId="391709516" sldId="268"/>
            <ac:spMk id="4" creationId="{BF27D00A-F09B-856E-69FD-4C996F40062B}"/>
          </ac:spMkLst>
        </pc:spChg>
        <pc:picChg chg="add mod modCrop">
          <ac:chgData name="AYUSH KUMAR MOURYA" userId="cfdc6d0d4907c29a" providerId="Windows Live" clId="Web-{109E1FD4-4542-46BA-BE83-749CAC34FFD2}" dt="2023-01-22T09:32:36.897" v="1639" actId="1076"/>
          <ac:picMkLst>
            <pc:docMk/>
            <pc:sldMk cId="391709516" sldId="268"/>
            <ac:picMk id="3" creationId="{ACD7BE97-AD60-8301-6915-0797DC2CCD84}"/>
          </ac:picMkLst>
        </pc:picChg>
        <pc:picChg chg="add mod">
          <ac:chgData name="AYUSH KUMAR MOURYA" userId="cfdc6d0d4907c29a" providerId="Windows Live" clId="Web-{109E1FD4-4542-46BA-BE83-749CAC34FFD2}" dt="2023-01-22T09:32:58.991" v="1643" actId="1076"/>
          <ac:picMkLst>
            <pc:docMk/>
            <pc:sldMk cId="391709516" sldId="268"/>
            <ac:picMk id="5" creationId="{B48A7594-EF59-1C16-A700-FFFFA5948808}"/>
          </ac:picMkLst>
        </pc:picChg>
      </pc:sldChg>
      <pc:sldChg chg="addSp modSp new modTransition">
        <pc:chgData name="AYUSH KUMAR MOURYA" userId="cfdc6d0d4907c29a" providerId="Windows Live" clId="Web-{109E1FD4-4542-46BA-BE83-749CAC34FFD2}" dt="2023-01-22T09:45:23.575" v="1758"/>
        <pc:sldMkLst>
          <pc:docMk/>
          <pc:sldMk cId="2291738218" sldId="269"/>
        </pc:sldMkLst>
        <pc:picChg chg="add mod modCrop">
          <ac:chgData name="AYUSH KUMAR MOURYA" userId="cfdc6d0d4907c29a" providerId="Windows Live" clId="Web-{109E1FD4-4542-46BA-BE83-749CAC34FFD2}" dt="2023-01-22T08:01:54.900" v="659" actId="14100"/>
          <ac:picMkLst>
            <pc:docMk/>
            <pc:sldMk cId="2291738218" sldId="269"/>
            <ac:picMk id="2" creationId="{02E197C4-87A5-4641-EE20-E7E4650922E9}"/>
          </ac:picMkLst>
        </pc:picChg>
      </pc:sldChg>
      <pc:sldChg chg="addSp modSp new modTransition addAnim delAnim modAnim">
        <pc:chgData name="AYUSH KUMAR MOURYA" userId="cfdc6d0d4907c29a" providerId="Windows Live" clId="Web-{109E1FD4-4542-46BA-BE83-749CAC34FFD2}" dt="2023-01-22T09:53:18.058" v="1794"/>
        <pc:sldMkLst>
          <pc:docMk/>
          <pc:sldMk cId="3020331805" sldId="270"/>
        </pc:sldMkLst>
        <pc:spChg chg="mod">
          <ac:chgData name="AYUSH KUMAR MOURYA" userId="cfdc6d0d4907c29a" providerId="Windows Live" clId="Web-{109E1FD4-4542-46BA-BE83-749CAC34FFD2}" dt="2023-01-22T08:14:10.408" v="713" actId="1076"/>
          <ac:spMkLst>
            <pc:docMk/>
            <pc:sldMk cId="3020331805" sldId="270"/>
            <ac:spMk id="2" creationId="{5899048A-829F-5F2F-D7B9-2FABA3DF06C5}"/>
          </ac:spMkLst>
        </pc:spChg>
        <pc:spChg chg="add mod">
          <ac:chgData name="AYUSH KUMAR MOURYA" userId="cfdc6d0d4907c29a" providerId="Windows Live" clId="Web-{109E1FD4-4542-46BA-BE83-749CAC34FFD2}" dt="2023-01-22T08:20:57.719" v="751"/>
          <ac:spMkLst>
            <pc:docMk/>
            <pc:sldMk cId="3020331805" sldId="270"/>
            <ac:spMk id="3" creationId="{A48796F1-753E-93E0-6A3E-08AD0C68E172}"/>
          </ac:spMkLst>
        </pc:spChg>
        <pc:picChg chg="add mod">
          <ac:chgData name="AYUSH KUMAR MOURYA" userId="cfdc6d0d4907c29a" providerId="Windows Live" clId="Web-{109E1FD4-4542-46BA-BE83-749CAC34FFD2}" dt="2023-01-22T08:17:13.913" v="729" actId="1076"/>
          <ac:picMkLst>
            <pc:docMk/>
            <pc:sldMk cId="3020331805" sldId="270"/>
            <ac:picMk id="4" creationId="{19A57B81-EA9B-6F05-FEF3-E4BA0A56C7B2}"/>
          </ac:picMkLst>
        </pc:picChg>
        <pc:picChg chg="add mod">
          <ac:chgData name="AYUSH KUMAR MOURYA" userId="cfdc6d0d4907c29a" providerId="Windows Live" clId="Web-{109E1FD4-4542-46BA-BE83-749CAC34FFD2}" dt="2023-01-22T08:17:09.522" v="728" actId="1076"/>
          <ac:picMkLst>
            <pc:docMk/>
            <pc:sldMk cId="3020331805" sldId="270"/>
            <ac:picMk id="5" creationId="{A6B0A70C-BEF6-85EA-350A-8F72AA585D24}"/>
          </ac:picMkLst>
        </pc:picChg>
      </pc:sldChg>
      <pc:sldChg chg="addSp delSp modSp add replId modTransition addAnim delAnim modAnim">
        <pc:chgData name="AYUSH KUMAR MOURYA" userId="cfdc6d0d4907c29a" providerId="Windows Live" clId="Web-{109E1FD4-4542-46BA-BE83-749CAC34FFD2}" dt="2023-01-22T09:53:30.886" v="1796"/>
        <pc:sldMkLst>
          <pc:docMk/>
          <pc:sldMk cId="623180191" sldId="271"/>
        </pc:sldMkLst>
        <pc:picChg chg="del">
          <ac:chgData name="AYUSH KUMAR MOURYA" userId="cfdc6d0d4907c29a" providerId="Windows Live" clId="Web-{109E1FD4-4542-46BA-BE83-749CAC34FFD2}" dt="2023-01-22T08:17:31.773" v="731"/>
          <ac:picMkLst>
            <pc:docMk/>
            <pc:sldMk cId="623180191" sldId="271"/>
            <ac:picMk id="4" creationId="{19A57B81-EA9B-6F05-FEF3-E4BA0A56C7B2}"/>
          </ac:picMkLst>
        </pc:picChg>
        <pc:picChg chg="del">
          <ac:chgData name="AYUSH KUMAR MOURYA" userId="cfdc6d0d4907c29a" providerId="Windows Live" clId="Web-{109E1FD4-4542-46BA-BE83-749CAC34FFD2}" dt="2023-01-22T08:17:33.085" v="732"/>
          <ac:picMkLst>
            <pc:docMk/>
            <pc:sldMk cId="623180191" sldId="271"/>
            <ac:picMk id="5" creationId="{A6B0A70C-BEF6-85EA-350A-8F72AA585D24}"/>
          </ac:picMkLst>
        </pc:picChg>
        <pc:picChg chg="add mod">
          <ac:chgData name="AYUSH KUMAR MOURYA" userId="cfdc6d0d4907c29a" providerId="Windows Live" clId="Web-{109E1FD4-4542-46BA-BE83-749CAC34FFD2}" dt="2023-01-22T08:18:04.633" v="740" actId="1076"/>
          <ac:picMkLst>
            <pc:docMk/>
            <pc:sldMk cId="623180191" sldId="271"/>
            <ac:picMk id="6" creationId="{96D5A58E-5ED5-6904-EFA5-308A231D04B4}"/>
          </ac:picMkLst>
        </pc:picChg>
        <pc:picChg chg="add mod">
          <ac:chgData name="AYUSH KUMAR MOURYA" userId="cfdc6d0d4907c29a" providerId="Windows Live" clId="Web-{109E1FD4-4542-46BA-BE83-749CAC34FFD2}" dt="2023-01-22T08:18:31.462" v="748" actId="14100"/>
          <ac:picMkLst>
            <pc:docMk/>
            <pc:sldMk cId="623180191" sldId="271"/>
            <ac:picMk id="7" creationId="{649484F6-C3C4-6074-DE16-578D5784C710}"/>
          </ac:picMkLst>
        </pc:picChg>
      </pc:sldChg>
      <pc:sldChg chg="addSp delSp modSp new mod ord modTransition setBg addAnim delAnim modAnim">
        <pc:chgData name="AYUSH KUMAR MOURYA" userId="cfdc6d0d4907c29a" providerId="Windows Live" clId="Web-{109E1FD4-4542-46BA-BE83-749CAC34FFD2}" dt="2023-01-22T09:52:35.228" v="1786"/>
        <pc:sldMkLst>
          <pc:docMk/>
          <pc:sldMk cId="1348006415" sldId="272"/>
        </pc:sldMkLst>
        <pc:spChg chg="mod">
          <ac:chgData name="AYUSH KUMAR MOURYA" userId="cfdc6d0d4907c29a" providerId="Windows Live" clId="Web-{109E1FD4-4542-46BA-BE83-749CAC34FFD2}" dt="2023-01-22T08:33:58.569" v="809"/>
          <ac:spMkLst>
            <pc:docMk/>
            <pc:sldMk cId="1348006415" sldId="272"/>
            <ac:spMk id="2" creationId="{8AD077D1-84C3-86B9-2CC5-A9FAEF968DAA}"/>
          </ac:spMkLst>
        </pc:spChg>
        <pc:spChg chg="add del">
          <ac:chgData name="AYUSH KUMAR MOURYA" userId="cfdc6d0d4907c29a" providerId="Windows Live" clId="Web-{109E1FD4-4542-46BA-BE83-749CAC34FFD2}" dt="2023-01-22T08:30:58.252" v="784"/>
          <ac:spMkLst>
            <pc:docMk/>
            <pc:sldMk cId="1348006415" sldId="272"/>
            <ac:spMk id="8" creationId="{0F358BAA-9C8A-4E17-BAD8-32FD6FFEA730}"/>
          </ac:spMkLst>
        </pc:spChg>
        <pc:spChg chg="add del">
          <ac:chgData name="AYUSH KUMAR MOURYA" userId="cfdc6d0d4907c29a" providerId="Windows Live" clId="Web-{109E1FD4-4542-46BA-BE83-749CAC34FFD2}" dt="2023-01-22T08:30:58.252" v="784"/>
          <ac:spMkLst>
            <pc:docMk/>
            <pc:sldMk cId="1348006415" sldId="272"/>
            <ac:spMk id="10" creationId="{4D6F41A4-BEE3-4935-9371-4ADEA67A22F9}"/>
          </ac:spMkLst>
        </pc:spChg>
        <pc:spChg chg="add del">
          <ac:chgData name="AYUSH KUMAR MOURYA" userId="cfdc6d0d4907c29a" providerId="Windows Live" clId="Web-{109E1FD4-4542-46BA-BE83-749CAC34FFD2}" dt="2023-01-22T08:30:58.252" v="784"/>
          <ac:spMkLst>
            <pc:docMk/>
            <pc:sldMk cId="1348006415" sldId="272"/>
            <ac:spMk id="19" creationId="{7FE1D329-7CB2-4DF5-B0C0-36DD19EBC66D}"/>
          </ac:spMkLst>
        </pc:spChg>
        <pc:spChg chg="add del">
          <ac:chgData name="AYUSH KUMAR MOURYA" userId="cfdc6d0d4907c29a" providerId="Windows Live" clId="Web-{109E1FD4-4542-46BA-BE83-749CAC34FFD2}" dt="2023-01-22T08:30:58.252" v="784"/>
          <ac:spMkLst>
            <pc:docMk/>
            <pc:sldMk cId="1348006415" sldId="272"/>
            <ac:spMk id="21" creationId="{B6D694DB-A3FC-4F14-A225-17BEBA4416DA}"/>
          </ac:spMkLst>
        </pc:spChg>
        <pc:spChg chg="add del">
          <ac:chgData name="AYUSH KUMAR MOURYA" userId="cfdc6d0d4907c29a" providerId="Windows Live" clId="Web-{109E1FD4-4542-46BA-BE83-749CAC34FFD2}" dt="2023-01-22T08:30:58.252" v="784"/>
          <ac:spMkLst>
            <pc:docMk/>
            <pc:sldMk cId="1348006415" sldId="272"/>
            <ac:spMk id="23" creationId="{6233B4D5-2565-4CC0-A9B1-C9EA9E9DE306}"/>
          </ac:spMkLst>
        </pc:spChg>
        <pc:spChg chg="add del">
          <ac:chgData name="AYUSH KUMAR MOURYA" userId="cfdc6d0d4907c29a" providerId="Windows Live" clId="Web-{109E1FD4-4542-46BA-BE83-749CAC34FFD2}" dt="2023-01-22T08:31:36.706" v="788"/>
          <ac:spMkLst>
            <pc:docMk/>
            <pc:sldMk cId="1348006415" sldId="272"/>
            <ac:spMk id="25" creationId="{0F358BAA-9C8A-4E17-BAD8-32FD6FFEA730}"/>
          </ac:spMkLst>
        </pc:spChg>
        <pc:spChg chg="add del">
          <ac:chgData name="AYUSH KUMAR MOURYA" userId="cfdc6d0d4907c29a" providerId="Windows Live" clId="Web-{109E1FD4-4542-46BA-BE83-749CAC34FFD2}" dt="2023-01-22T08:31:36.706" v="788"/>
          <ac:spMkLst>
            <pc:docMk/>
            <pc:sldMk cId="1348006415" sldId="272"/>
            <ac:spMk id="26" creationId="{4D6F41A4-BEE3-4935-9371-4ADEA67A22F9}"/>
          </ac:spMkLst>
        </pc:spChg>
        <pc:spChg chg="add del">
          <ac:chgData name="AYUSH KUMAR MOURYA" userId="cfdc6d0d4907c29a" providerId="Windows Live" clId="Web-{109E1FD4-4542-46BA-BE83-749CAC34FFD2}" dt="2023-01-22T08:31:36.706" v="788"/>
          <ac:spMkLst>
            <pc:docMk/>
            <pc:sldMk cId="1348006415" sldId="272"/>
            <ac:spMk id="28" creationId="{7FE1D329-7CB2-4DF5-B0C0-36DD19EBC66D}"/>
          </ac:spMkLst>
        </pc:spChg>
        <pc:spChg chg="add del">
          <ac:chgData name="AYUSH KUMAR MOURYA" userId="cfdc6d0d4907c29a" providerId="Windows Live" clId="Web-{109E1FD4-4542-46BA-BE83-749CAC34FFD2}" dt="2023-01-22T08:31:36.706" v="788"/>
          <ac:spMkLst>
            <pc:docMk/>
            <pc:sldMk cId="1348006415" sldId="272"/>
            <ac:spMk id="29" creationId="{B6D694DB-A3FC-4F14-A225-17BEBA4416DA}"/>
          </ac:spMkLst>
        </pc:spChg>
        <pc:spChg chg="add del">
          <ac:chgData name="AYUSH KUMAR MOURYA" userId="cfdc6d0d4907c29a" providerId="Windows Live" clId="Web-{109E1FD4-4542-46BA-BE83-749CAC34FFD2}" dt="2023-01-22T08:31:36.706" v="788"/>
          <ac:spMkLst>
            <pc:docMk/>
            <pc:sldMk cId="1348006415" sldId="272"/>
            <ac:spMk id="31" creationId="{6233B4D5-2565-4CC0-A9B1-C9EA9E9DE306}"/>
          </ac:spMkLst>
        </pc:spChg>
        <pc:spChg chg="add del">
          <ac:chgData name="AYUSH KUMAR MOURYA" userId="cfdc6d0d4907c29a" providerId="Windows Live" clId="Web-{109E1FD4-4542-46BA-BE83-749CAC34FFD2}" dt="2023-01-22T08:33:58.569" v="809"/>
          <ac:spMkLst>
            <pc:docMk/>
            <pc:sldMk cId="1348006415" sldId="272"/>
            <ac:spMk id="36" creationId="{0F358BAA-9C8A-4E17-BAD8-32FD6FFEA730}"/>
          </ac:spMkLst>
        </pc:spChg>
        <pc:spChg chg="add del">
          <ac:chgData name="AYUSH KUMAR MOURYA" userId="cfdc6d0d4907c29a" providerId="Windows Live" clId="Web-{109E1FD4-4542-46BA-BE83-749CAC34FFD2}" dt="2023-01-22T08:33:58.569" v="809"/>
          <ac:spMkLst>
            <pc:docMk/>
            <pc:sldMk cId="1348006415" sldId="272"/>
            <ac:spMk id="38" creationId="{4D6F41A4-BEE3-4935-9371-4ADEA67A22F9}"/>
          </ac:spMkLst>
        </pc:spChg>
        <pc:spChg chg="add del">
          <ac:chgData name="AYUSH KUMAR MOURYA" userId="cfdc6d0d4907c29a" providerId="Windows Live" clId="Web-{109E1FD4-4542-46BA-BE83-749CAC34FFD2}" dt="2023-01-22T08:33:58.569" v="809"/>
          <ac:spMkLst>
            <pc:docMk/>
            <pc:sldMk cId="1348006415" sldId="272"/>
            <ac:spMk id="47" creationId="{7FE1D329-7CB2-4DF5-B0C0-36DD19EBC66D}"/>
          </ac:spMkLst>
        </pc:spChg>
        <pc:spChg chg="add del">
          <ac:chgData name="AYUSH KUMAR MOURYA" userId="cfdc6d0d4907c29a" providerId="Windows Live" clId="Web-{109E1FD4-4542-46BA-BE83-749CAC34FFD2}" dt="2023-01-22T08:33:58.569" v="809"/>
          <ac:spMkLst>
            <pc:docMk/>
            <pc:sldMk cId="1348006415" sldId="272"/>
            <ac:spMk id="49" creationId="{A7971386-B2B0-4A38-8D3B-8CF23AAA610C}"/>
          </ac:spMkLst>
        </pc:spChg>
        <pc:spChg chg="add del">
          <ac:chgData name="AYUSH KUMAR MOURYA" userId="cfdc6d0d4907c29a" providerId="Windows Live" clId="Web-{109E1FD4-4542-46BA-BE83-749CAC34FFD2}" dt="2023-01-22T08:33:58.569" v="809"/>
          <ac:spMkLst>
            <pc:docMk/>
            <pc:sldMk cId="1348006415" sldId="272"/>
            <ac:spMk id="51" creationId="{96AE4BD0-E2D6-4FE1-9295-59E338A45340}"/>
          </ac:spMkLst>
        </pc:spChg>
        <pc:spChg chg="add del">
          <ac:chgData name="AYUSH KUMAR MOURYA" userId="cfdc6d0d4907c29a" providerId="Windows Live" clId="Web-{109E1FD4-4542-46BA-BE83-749CAC34FFD2}" dt="2023-01-22T08:33:58.569" v="809"/>
          <ac:spMkLst>
            <pc:docMk/>
            <pc:sldMk cId="1348006415" sldId="272"/>
            <ac:spMk id="53" creationId="{0D29D77D-2D4E-4868-960B-BEDA724F5CE2}"/>
          </ac:spMkLst>
        </pc:spChg>
        <pc:spChg chg="add">
          <ac:chgData name="AYUSH KUMAR MOURYA" userId="cfdc6d0d4907c29a" providerId="Windows Live" clId="Web-{109E1FD4-4542-46BA-BE83-749CAC34FFD2}" dt="2023-01-22T08:33:58.569" v="809"/>
          <ac:spMkLst>
            <pc:docMk/>
            <pc:sldMk cId="1348006415" sldId="272"/>
            <ac:spMk id="58" creationId="{0F358BAA-9C8A-4E17-BAD8-32FD6FFEA730}"/>
          </ac:spMkLst>
        </pc:spChg>
        <pc:spChg chg="add">
          <ac:chgData name="AYUSH KUMAR MOURYA" userId="cfdc6d0d4907c29a" providerId="Windows Live" clId="Web-{109E1FD4-4542-46BA-BE83-749CAC34FFD2}" dt="2023-01-22T08:33:58.569" v="809"/>
          <ac:spMkLst>
            <pc:docMk/>
            <pc:sldMk cId="1348006415" sldId="272"/>
            <ac:spMk id="60" creationId="{4D6F41A4-BEE3-4935-9371-4ADEA67A22F9}"/>
          </ac:spMkLst>
        </pc:spChg>
        <pc:spChg chg="add">
          <ac:chgData name="AYUSH KUMAR MOURYA" userId="cfdc6d0d4907c29a" providerId="Windows Live" clId="Web-{109E1FD4-4542-46BA-BE83-749CAC34FFD2}" dt="2023-01-22T08:33:58.569" v="809"/>
          <ac:spMkLst>
            <pc:docMk/>
            <pc:sldMk cId="1348006415" sldId="272"/>
            <ac:spMk id="69" creationId="{7FE1D329-7CB2-4DF5-B0C0-36DD19EBC66D}"/>
          </ac:spMkLst>
        </pc:spChg>
        <pc:spChg chg="add">
          <ac:chgData name="AYUSH KUMAR MOURYA" userId="cfdc6d0d4907c29a" providerId="Windows Live" clId="Web-{109E1FD4-4542-46BA-BE83-749CAC34FFD2}" dt="2023-01-22T08:33:58.569" v="809"/>
          <ac:spMkLst>
            <pc:docMk/>
            <pc:sldMk cId="1348006415" sldId="272"/>
            <ac:spMk id="71" creationId="{06087813-B81F-42C4-A0EA-F9078FB614C4}"/>
          </ac:spMkLst>
        </pc:spChg>
        <pc:spChg chg="add">
          <ac:chgData name="AYUSH KUMAR MOURYA" userId="cfdc6d0d4907c29a" providerId="Windows Live" clId="Web-{109E1FD4-4542-46BA-BE83-749CAC34FFD2}" dt="2023-01-22T08:33:58.569" v="809"/>
          <ac:spMkLst>
            <pc:docMk/>
            <pc:sldMk cId="1348006415" sldId="272"/>
            <ac:spMk id="73" creationId="{C4B295A1-75D3-4C3B-82E7-C5CFD80A7EA7}"/>
          </ac:spMkLst>
        </pc:spChg>
        <pc:spChg chg="add">
          <ac:chgData name="AYUSH KUMAR MOURYA" userId="cfdc6d0d4907c29a" providerId="Windows Live" clId="Web-{109E1FD4-4542-46BA-BE83-749CAC34FFD2}" dt="2023-01-22T08:33:58.569" v="809"/>
          <ac:spMkLst>
            <pc:docMk/>
            <pc:sldMk cId="1348006415" sldId="272"/>
            <ac:spMk id="82" creationId="{E4B2AF95-7029-4856-9CE4-BBBE8CF805B9}"/>
          </ac:spMkLst>
        </pc:spChg>
        <pc:grpChg chg="add del">
          <ac:chgData name="AYUSH KUMAR MOURYA" userId="cfdc6d0d4907c29a" providerId="Windows Live" clId="Web-{109E1FD4-4542-46BA-BE83-749CAC34FFD2}" dt="2023-01-22T08:30:58.252" v="784"/>
          <ac:grpSpMkLst>
            <pc:docMk/>
            <pc:sldMk cId="1348006415" sldId="272"/>
            <ac:grpSpMk id="12" creationId="{7726F010-956A-40BC-8A1F-8002DC729B4C}"/>
          </ac:grpSpMkLst>
        </pc:grpChg>
        <pc:grpChg chg="add del">
          <ac:chgData name="AYUSH KUMAR MOURYA" userId="cfdc6d0d4907c29a" providerId="Windows Live" clId="Web-{109E1FD4-4542-46BA-BE83-749CAC34FFD2}" dt="2023-01-22T08:31:36.706" v="788"/>
          <ac:grpSpMkLst>
            <pc:docMk/>
            <pc:sldMk cId="1348006415" sldId="272"/>
            <ac:grpSpMk id="27" creationId="{7726F010-956A-40BC-8A1F-8002DC729B4C}"/>
          </ac:grpSpMkLst>
        </pc:grpChg>
        <pc:grpChg chg="add del">
          <ac:chgData name="AYUSH KUMAR MOURYA" userId="cfdc6d0d4907c29a" providerId="Windows Live" clId="Web-{109E1FD4-4542-46BA-BE83-749CAC34FFD2}" dt="2023-01-22T08:33:58.569" v="809"/>
          <ac:grpSpMkLst>
            <pc:docMk/>
            <pc:sldMk cId="1348006415" sldId="272"/>
            <ac:grpSpMk id="40" creationId="{7726F010-956A-40BC-8A1F-8002DC729B4C}"/>
          </ac:grpSpMkLst>
        </pc:grpChg>
        <pc:grpChg chg="add">
          <ac:chgData name="AYUSH KUMAR MOURYA" userId="cfdc6d0d4907c29a" providerId="Windows Live" clId="Web-{109E1FD4-4542-46BA-BE83-749CAC34FFD2}" dt="2023-01-22T08:33:58.569" v="809"/>
          <ac:grpSpMkLst>
            <pc:docMk/>
            <pc:sldMk cId="1348006415" sldId="272"/>
            <ac:grpSpMk id="62" creationId="{7726F010-956A-40BC-8A1F-8002DC729B4C}"/>
          </ac:grpSpMkLst>
        </pc:grpChg>
        <pc:grpChg chg="add">
          <ac:chgData name="AYUSH KUMAR MOURYA" userId="cfdc6d0d4907c29a" providerId="Windows Live" clId="Web-{109E1FD4-4542-46BA-BE83-749CAC34FFD2}" dt="2023-01-22T08:33:58.569" v="809"/>
          <ac:grpSpMkLst>
            <pc:docMk/>
            <pc:sldMk cId="1348006415" sldId="272"/>
            <ac:grpSpMk id="75" creationId="{ED38D1D7-BA30-4FF3-A0CC-9E90BB966274}"/>
          </ac:grpSpMkLst>
        </pc:grpChg>
        <pc:picChg chg="add del">
          <ac:chgData name="AYUSH KUMAR MOURYA" userId="cfdc6d0d4907c29a" providerId="Windows Live" clId="Web-{109E1FD4-4542-46BA-BE83-749CAC34FFD2}" dt="2023-01-22T08:30:58.252" v="784"/>
          <ac:picMkLst>
            <pc:docMk/>
            <pc:sldMk cId="1348006415" sldId="272"/>
            <ac:picMk id="4" creationId="{C46907AF-AE65-1205-67F6-A0AAF82EA97B}"/>
          </ac:picMkLst>
        </pc:picChg>
        <pc:picChg chg="add mod ord">
          <ac:chgData name="AYUSH KUMAR MOURYA" userId="cfdc6d0d4907c29a" providerId="Windows Live" clId="Web-{109E1FD4-4542-46BA-BE83-749CAC34FFD2}" dt="2023-01-22T08:33:58.569" v="809"/>
          <ac:picMkLst>
            <pc:docMk/>
            <pc:sldMk cId="1348006415" sldId="272"/>
            <ac:picMk id="30" creationId="{F9A26308-3545-0AB7-5C00-7CD0C8713E4D}"/>
          </ac:picMkLst>
        </pc:picChg>
      </pc:sldChg>
      <pc:sldChg chg="addSp modSp new del">
        <pc:chgData name="AYUSH KUMAR MOURYA" userId="cfdc6d0d4907c29a" providerId="Windows Live" clId="Web-{109E1FD4-4542-46BA-BE83-749CAC34FFD2}" dt="2023-01-22T08:36:01.526" v="833"/>
        <pc:sldMkLst>
          <pc:docMk/>
          <pc:sldMk cId="418214992" sldId="273"/>
        </pc:sldMkLst>
        <pc:spChg chg="mod">
          <ac:chgData name="AYUSH KUMAR MOURYA" userId="cfdc6d0d4907c29a" providerId="Windows Live" clId="Web-{109E1FD4-4542-46BA-BE83-749CAC34FFD2}" dt="2023-01-22T08:34:53.508" v="826" actId="1076"/>
          <ac:spMkLst>
            <pc:docMk/>
            <pc:sldMk cId="418214992" sldId="273"/>
            <ac:spMk id="2" creationId="{2E5CE21C-9E64-109E-5D14-257D843146CA}"/>
          </ac:spMkLst>
        </pc:spChg>
        <pc:spChg chg="add mod">
          <ac:chgData name="AYUSH KUMAR MOURYA" userId="cfdc6d0d4907c29a" providerId="Windows Live" clId="Web-{109E1FD4-4542-46BA-BE83-749CAC34FFD2}" dt="2023-01-22T08:35:47.338" v="832" actId="14100"/>
          <ac:spMkLst>
            <pc:docMk/>
            <pc:sldMk cId="418214992" sldId="273"/>
            <ac:spMk id="3" creationId="{D8273018-F78B-313A-AD5B-F1C3947661CA}"/>
          </ac:spMkLst>
        </pc:spChg>
      </pc:sldChg>
      <pc:sldChg chg="addSp modSp new mod ord modTransition setBg addAnim delAnim modAnim">
        <pc:chgData name="AYUSH KUMAR MOURYA" userId="cfdc6d0d4907c29a" providerId="Windows Live" clId="Web-{109E1FD4-4542-46BA-BE83-749CAC34FFD2}" dt="2023-01-22T09:52:46.963" v="1788"/>
        <pc:sldMkLst>
          <pc:docMk/>
          <pc:sldMk cId="2412128874" sldId="273"/>
        </pc:sldMkLst>
        <pc:spChg chg="mod">
          <ac:chgData name="AYUSH KUMAR MOURYA" userId="cfdc6d0d4907c29a" providerId="Windows Live" clId="Web-{109E1FD4-4542-46BA-BE83-749CAC34FFD2}" dt="2023-01-22T08:41:03.722" v="897" actId="20577"/>
          <ac:spMkLst>
            <pc:docMk/>
            <pc:sldMk cId="2412128874" sldId="273"/>
            <ac:spMk id="2" creationId="{66575F65-585F-3EBC-A664-A1736CE0FBE2}"/>
          </ac:spMkLst>
        </pc:spChg>
        <pc:spChg chg="add mod">
          <ac:chgData name="AYUSH KUMAR MOURYA" userId="cfdc6d0d4907c29a" providerId="Windows Live" clId="Web-{109E1FD4-4542-46BA-BE83-749CAC34FFD2}" dt="2023-01-22T08:42:12.599" v="918" actId="1076"/>
          <ac:spMkLst>
            <pc:docMk/>
            <pc:sldMk cId="2412128874" sldId="273"/>
            <ac:spMk id="3" creationId="{D6815135-31EF-7E66-A295-76A3C1768BFB}"/>
          </ac:spMkLst>
        </pc:spChg>
        <pc:spChg chg="add">
          <ac:chgData name="AYUSH KUMAR MOURYA" userId="cfdc6d0d4907c29a" providerId="Windows Live" clId="Web-{109E1FD4-4542-46BA-BE83-749CAC34FFD2}" dt="2023-01-22T08:36:47.996" v="837"/>
          <ac:spMkLst>
            <pc:docMk/>
            <pc:sldMk cId="2412128874" sldId="273"/>
            <ac:spMk id="7" creationId="{0F358BAA-9C8A-4E17-BAD8-32FD6FFEA730}"/>
          </ac:spMkLst>
        </pc:spChg>
        <pc:spChg chg="add">
          <ac:chgData name="AYUSH KUMAR MOURYA" userId="cfdc6d0d4907c29a" providerId="Windows Live" clId="Web-{109E1FD4-4542-46BA-BE83-749CAC34FFD2}" dt="2023-01-22T08:36:47.996" v="837"/>
          <ac:spMkLst>
            <pc:docMk/>
            <pc:sldMk cId="2412128874" sldId="273"/>
            <ac:spMk id="9" creationId="{4D6F41A4-BEE3-4935-9371-4ADEA67A22F9}"/>
          </ac:spMkLst>
        </pc:spChg>
        <pc:spChg chg="add">
          <ac:chgData name="AYUSH KUMAR MOURYA" userId="cfdc6d0d4907c29a" providerId="Windows Live" clId="Web-{109E1FD4-4542-46BA-BE83-749CAC34FFD2}" dt="2023-01-22T08:36:47.996" v="837"/>
          <ac:spMkLst>
            <pc:docMk/>
            <pc:sldMk cId="2412128874" sldId="273"/>
            <ac:spMk id="18" creationId="{7FE1D329-7CB2-4DF5-B0C0-36DD19EBC66D}"/>
          </ac:spMkLst>
        </pc:spChg>
        <pc:spChg chg="add">
          <ac:chgData name="AYUSH KUMAR MOURYA" userId="cfdc6d0d4907c29a" providerId="Windows Live" clId="Web-{109E1FD4-4542-46BA-BE83-749CAC34FFD2}" dt="2023-01-22T08:36:47.996" v="837"/>
          <ac:spMkLst>
            <pc:docMk/>
            <pc:sldMk cId="2412128874" sldId="273"/>
            <ac:spMk id="20" creationId="{BE131372-D9E8-4ABB-91DE-7E21E3FFB923}"/>
          </ac:spMkLst>
        </pc:spChg>
        <pc:spChg chg="add">
          <ac:chgData name="AYUSH KUMAR MOURYA" userId="cfdc6d0d4907c29a" providerId="Windows Live" clId="Web-{109E1FD4-4542-46BA-BE83-749CAC34FFD2}" dt="2023-01-22T08:36:47.996" v="837"/>
          <ac:spMkLst>
            <pc:docMk/>
            <pc:sldMk cId="2412128874" sldId="273"/>
            <ac:spMk id="22" creationId="{C80246C7-15B2-4B1C-A50F-8CA5FFB64B45}"/>
          </ac:spMkLst>
        </pc:spChg>
        <pc:spChg chg="add">
          <ac:chgData name="AYUSH KUMAR MOURYA" userId="cfdc6d0d4907c29a" providerId="Windows Live" clId="Web-{109E1FD4-4542-46BA-BE83-749CAC34FFD2}" dt="2023-01-22T08:36:47.996" v="837"/>
          <ac:spMkLst>
            <pc:docMk/>
            <pc:sldMk cId="2412128874" sldId="273"/>
            <ac:spMk id="32" creationId="{05FCB4FA-A461-4C52-802B-EBF497907668}"/>
          </ac:spMkLst>
        </pc:spChg>
        <pc:grpChg chg="add">
          <ac:chgData name="AYUSH KUMAR MOURYA" userId="cfdc6d0d4907c29a" providerId="Windows Live" clId="Web-{109E1FD4-4542-46BA-BE83-749CAC34FFD2}" dt="2023-01-22T08:36:47.996" v="837"/>
          <ac:grpSpMkLst>
            <pc:docMk/>
            <pc:sldMk cId="2412128874" sldId="273"/>
            <ac:grpSpMk id="11" creationId="{7726F010-956A-40BC-8A1F-8002DC729B4C}"/>
          </ac:grpSpMkLst>
        </pc:grpChg>
        <pc:grpChg chg="add">
          <ac:chgData name="AYUSH KUMAR MOURYA" userId="cfdc6d0d4907c29a" providerId="Windows Live" clId="Web-{109E1FD4-4542-46BA-BE83-749CAC34FFD2}" dt="2023-01-22T08:36:47.996" v="837"/>
          <ac:grpSpMkLst>
            <pc:docMk/>
            <pc:sldMk cId="2412128874" sldId="273"/>
            <ac:grpSpMk id="24" creationId="{FCC9ACE2-9E30-4252-B1E6-43035ABB5623}"/>
          </ac:grpSpMkLst>
        </pc:grpChg>
      </pc:sldChg>
      <pc:sldChg chg="addSp delSp modSp new mod ord modTransition setBg modClrScheme addAnim delAnim modAnim delDesignElem chgLayout">
        <pc:chgData name="AYUSH KUMAR MOURYA" userId="cfdc6d0d4907c29a" providerId="Windows Live" clId="Web-{109E1FD4-4542-46BA-BE83-749CAC34FFD2}" dt="2023-01-22T09:52:57.401" v="1790"/>
        <pc:sldMkLst>
          <pc:docMk/>
          <pc:sldMk cId="3450176922" sldId="274"/>
        </pc:sldMkLst>
        <pc:spChg chg="del">
          <ac:chgData name="AYUSH KUMAR MOURYA" userId="cfdc6d0d4907c29a" providerId="Windows Live" clId="Web-{109E1FD4-4542-46BA-BE83-749CAC34FFD2}" dt="2023-01-22T08:44:53.215" v="919"/>
          <ac:spMkLst>
            <pc:docMk/>
            <pc:sldMk cId="3450176922" sldId="274"/>
            <ac:spMk id="2" creationId="{BBF27B2E-22DC-3D36-3A4B-81C6F31A3EAB}"/>
          </ac:spMkLst>
        </pc:spChg>
        <pc:spChg chg="del">
          <ac:chgData name="AYUSH KUMAR MOURYA" userId="cfdc6d0d4907c29a" providerId="Windows Live" clId="Web-{109E1FD4-4542-46BA-BE83-749CAC34FFD2}" dt="2023-01-22T08:44:53.215" v="919"/>
          <ac:spMkLst>
            <pc:docMk/>
            <pc:sldMk cId="3450176922" sldId="274"/>
            <ac:spMk id="3" creationId="{059D1659-9BA2-E125-E7AD-B7B0CD2F8BC8}"/>
          </ac:spMkLst>
        </pc:spChg>
        <pc:spChg chg="del">
          <ac:chgData name="AYUSH KUMAR MOURYA" userId="cfdc6d0d4907c29a" providerId="Windows Live" clId="Web-{109E1FD4-4542-46BA-BE83-749CAC34FFD2}" dt="2023-01-22T08:44:53.215" v="919"/>
          <ac:spMkLst>
            <pc:docMk/>
            <pc:sldMk cId="3450176922" sldId="274"/>
            <ac:spMk id="4" creationId="{6619E7FA-CA17-A5A5-F40A-22393CAFD652}"/>
          </ac:spMkLst>
        </pc:spChg>
        <pc:spChg chg="add del mod">
          <ac:chgData name="AYUSH KUMAR MOURYA" userId="cfdc6d0d4907c29a" providerId="Windows Live" clId="Web-{109E1FD4-4542-46BA-BE83-749CAC34FFD2}" dt="2023-01-22T08:50:44.277" v="1155"/>
          <ac:spMkLst>
            <pc:docMk/>
            <pc:sldMk cId="3450176922" sldId="274"/>
            <ac:spMk id="5" creationId="{27748E7F-95A2-93D3-C492-26EE8F90BE49}"/>
          </ac:spMkLst>
        </pc:spChg>
        <pc:spChg chg="add mod ord">
          <ac:chgData name="AYUSH KUMAR MOURYA" userId="cfdc6d0d4907c29a" providerId="Windows Live" clId="Web-{109E1FD4-4542-46BA-BE83-749CAC34FFD2}" dt="2023-01-22T08:50:44.277" v="1155"/>
          <ac:spMkLst>
            <pc:docMk/>
            <pc:sldMk cId="3450176922" sldId="274"/>
            <ac:spMk id="6" creationId="{99A5D21B-952F-E83B-B2F4-2A933CBD77E8}"/>
          </ac:spMkLst>
        </pc:spChg>
        <pc:spChg chg="add mod ord">
          <ac:chgData name="AYUSH KUMAR MOURYA" userId="cfdc6d0d4907c29a" providerId="Windows Live" clId="Web-{109E1FD4-4542-46BA-BE83-749CAC34FFD2}" dt="2023-01-22T08:50:55.261" v="1157" actId="1076"/>
          <ac:spMkLst>
            <pc:docMk/>
            <pc:sldMk cId="3450176922" sldId="274"/>
            <ac:spMk id="7" creationId="{2845CD5B-B828-E64C-2757-A36D7A2AB315}"/>
          </ac:spMkLst>
        </pc:spChg>
        <pc:spChg chg="add mod ord">
          <ac:chgData name="AYUSH KUMAR MOURYA" userId="cfdc6d0d4907c29a" providerId="Windows Live" clId="Web-{109E1FD4-4542-46BA-BE83-749CAC34FFD2}" dt="2023-01-22T08:53:31.672" v="1234" actId="1076"/>
          <ac:spMkLst>
            <pc:docMk/>
            <pc:sldMk cId="3450176922" sldId="274"/>
            <ac:spMk id="8" creationId="{EA9EDA9B-385C-CEE2-78FE-D1FAC926BCDE}"/>
          </ac:spMkLst>
        </pc:spChg>
        <pc:spChg chg="add del">
          <ac:chgData name="AYUSH KUMAR MOURYA" userId="cfdc6d0d4907c29a" providerId="Windows Live" clId="Web-{109E1FD4-4542-46BA-BE83-749CAC34FFD2}" dt="2023-01-22T08:50:39.870" v="1154"/>
          <ac:spMkLst>
            <pc:docMk/>
            <pc:sldMk cId="3450176922" sldId="274"/>
            <ac:spMk id="10" creationId="{0F358BAA-9C8A-4E17-BAD8-32FD6FFEA730}"/>
          </ac:spMkLst>
        </pc:spChg>
        <pc:spChg chg="add del">
          <ac:chgData name="AYUSH KUMAR MOURYA" userId="cfdc6d0d4907c29a" providerId="Windows Live" clId="Web-{109E1FD4-4542-46BA-BE83-749CAC34FFD2}" dt="2023-01-22T08:50:39.870" v="1154"/>
          <ac:spMkLst>
            <pc:docMk/>
            <pc:sldMk cId="3450176922" sldId="274"/>
            <ac:spMk id="12" creationId="{4D6F41A4-BEE3-4935-9371-4ADEA67A22F9}"/>
          </ac:spMkLst>
        </pc:spChg>
        <pc:spChg chg="add">
          <ac:chgData name="AYUSH KUMAR MOURYA" userId="cfdc6d0d4907c29a" providerId="Windows Live" clId="Web-{109E1FD4-4542-46BA-BE83-749CAC34FFD2}" dt="2023-01-22T08:50:44.277" v="1155"/>
          <ac:spMkLst>
            <pc:docMk/>
            <pc:sldMk cId="3450176922" sldId="274"/>
            <ac:spMk id="13" creationId="{BE131372-D9E8-4ABB-91DE-7E21E3FFB923}"/>
          </ac:spMkLst>
        </pc:spChg>
        <pc:spChg chg="add">
          <ac:chgData name="AYUSH KUMAR MOURYA" userId="cfdc6d0d4907c29a" providerId="Windows Live" clId="Web-{109E1FD4-4542-46BA-BE83-749CAC34FFD2}" dt="2023-01-22T08:50:44.277" v="1155"/>
          <ac:spMkLst>
            <pc:docMk/>
            <pc:sldMk cId="3450176922" sldId="274"/>
            <ac:spMk id="15" creationId="{C80246C7-15B2-4B1C-A50F-8CA5FFB64B45}"/>
          </ac:spMkLst>
        </pc:spChg>
        <pc:spChg chg="add del">
          <ac:chgData name="AYUSH KUMAR MOURYA" userId="cfdc6d0d4907c29a" providerId="Windows Live" clId="Web-{109E1FD4-4542-46BA-BE83-749CAC34FFD2}" dt="2023-01-22T08:50:39.870" v="1154"/>
          <ac:spMkLst>
            <pc:docMk/>
            <pc:sldMk cId="3450176922" sldId="274"/>
            <ac:spMk id="21" creationId="{7FE1D329-7CB2-4DF5-B0C0-36DD19EBC66D}"/>
          </ac:spMkLst>
        </pc:spChg>
        <pc:spChg chg="add del">
          <ac:chgData name="AYUSH KUMAR MOURYA" userId="cfdc6d0d4907c29a" providerId="Windows Live" clId="Web-{109E1FD4-4542-46BA-BE83-749CAC34FFD2}" dt="2023-01-22T08:50:39.870" v="1154"/>
          <ac:spMkLst>
            <pc:docMk/>
            <pc:sldMk cId="3450176922" sldId="274"/>
            <ac:spMk id="23" creationId="{BE131372-D9E8-4ABB-91DE-7E21E3FFB923}"/>
          </ac:spMkLst>
        </pc:spChg>
        <pc:spChg chg="add">
          <ac:chgData name="AYUSH KUMAR MOURYA" userId="cfdc6d0d4907c29a" providerId="Windows Live" clId="Web-{109E1FD4-4542-46BA-BE83-749CAC34FFD2}" dt="2023-01-22T08:50:44.277" v="1155"/>
          <ac:spMkLst>
            <pc:docMk/>
            <pc:sldMk cId="3450176922" sldId="274"/>
            <ac:spMk id="24" creationId="{05FCB4FA-A461-4C52-802B-EBF497907668}"/>
          </ac:spMkLst>
        </pc:spChg>
        <pc:spChg chg="add del">
          <ac:chgData name="AYUSH KUMAR MOURYA" userId="cfdc6d0d4907c29a" providerId="Windows Live" clId="Web-{109E1FD4-4542-46BA-BE83-749CAC34FFD2}" dt="2023-01-22T08:50:39.870" v="1154"/>
          <ac:spMkLst>
            <pc:docMk/>
            <pc:sldMk cId="3450176922" sldId="274"/>
            <ac:spMk id="25" creationId="{C80246C7-15B2-4B1C-A50F-8CA5FFB64B45}"/>
          </ac:spMkLst>
        </pc:spChg>
        <pc:spChg chg="add del">
          <ac:chgData name="AYUSH KUMAR MOURYA" userId="cfdc6d0d4907c29a" providerId="Windows Live" clId="Web-{109E1FD4-4542-46BA-BE83-749CAC34FFD2}" dt="2023-01-22T08:50:39.870" v="1154"/>
          <ac:spMkLst>
            <pc:docMk/>
            <pc:sldMk cId="3450176922" sldId="274"/>
            <ac:spMk id="35" creationId="{05FCB4FA-A461-4C52-802B-EBF497907668}"/>
          </ac:spMkLst>
        </pc:spChg>
        <pc:grpChg chg="add del">
          <ac:chgData name="AYUSH KUMAR MOURYA" userId="cfdc6d0d4907c29a" providerId="Windows Live" clId="Web-{109E1FD4-4542-46BA-BE83-749CAC34FFD2}" dt="2023-01-22T08:50:39.870" v="1154"/>
          <ac:grpSpMkLst>
            <pc:docMk/>
            <pc:sldMk cId="3450176922" sldId="274"/>
            <ac:grpSpMk id="14" creationId="{7726F010-956A-40BC-8A1F-8002DC729B4C}"/>
          </ac:grpSpMkLst>
        </pc:grpChg>
        <pc:grpChg chg="add">
          <ac:chgData name="AYUSH KUMAR MOURYA" userId="cfdc6d0d4907c29a" providerId="Windows Live" clId="Web-{109E1FD4-4542-46BA-BE83-749CAC34FFD2}" dt="2023-01-22T08:50:44.277" v="1155"/>
          <ac:grpSpMkLst>
            <pc:docMk/>
            <pc:sldMk cId="3450176922" sldId="274"/>
            <ac:grpSpMk id="17" creationId="{FCC9ACE2-9E30-4252-B1E6-43035ABB5623}"/>
          </ac:grpSpMkLst>
        </pc:grpChg>
        <pc:grpChg chg="add del">
          <ac:chgData name="AYUSH KUMAR MOURYA" userId="cfdc6d0d4907c29a" providerId="Windows Live" clId="Web-{109E1FD4-4542-46BA-BE83-749CAC34FFD2}" dt="2023-01-22T08:50:39.870" v="1154"/>
          <ac:grpSpMkLst>
            <pc:docMk/>
            <pc:sldMk cId="3450176922" sldId="274"/>
            <ac:grpSpMk id="27" creationId="{FCC9ACE2-9E30-4252-B1E6-43035ABB5623}"/>
          </ac:grpSpMkLst>
        </pc:grpChg>
      </pc:sldChg>
      <pc:sldChg chg="addSp delSp modSp new mod ord modTransition setBg modClrScheme addAnim delAnim modAnim chgLayout">
        <pc:chgData name="AYUSH KUMAR MOURYA" userId="cfdc6d0d4907c29a" providerId="Windows Live" clId="Web-{109E1FD4-4542-46BA-BE83-749CAC34FFD2}" dt="2023-01-22T09:53:07.401" v="1792"/>
        <pc:sldMkLst>
          <pc:docMk/>
          <pc:sldMk cId="1134499937" sldId="275"/>
        </pc:sldMkLst>
        <pc:spChg chg="mod ord">
          <ac:chgData name="AYUSH KUMAR MOURYA" userId="cfdc6d0d4907c29a" providerId="Windows Live" clId="Web-{109E1FD4-4542-46BA-BE83-749CAC34FFD2}" dt="2023-01-22T08:56:35.959" v="1318" actId="1076"/>
          <ac:spMkLst>
            <pc:docMk/>
            <pc:sldMk cId="1134499937" sldId="275"/>
            <ac:spMk id="2" creationId="{FF157AA3-AD1A-A554-AC06-9D181CBD79AE}"/>
          </ac:spMkLst>
        </pc:spChg>
        <pc:spChg chg="mod ord">
          <ac:chgData name="AYUSH KUMAR MOURYA" userId="cfdc6d0d4907c29a" providerId="Windows Live" clId="Web-{109E1FD4-4542-46BA-BE83-749CAC34FFD2}" dt="2023-01-22T09:01:18.890" v="1404" actId="14100"/>
          <ac:spMkLst>
            <pc:docMk/>
            <pc:sldMk cId="1134499937" sldId="275"/>
            <ac:spMk id="3" creationId="{B8E70C31-524B-1833-A43E-9C832A2580F5}"/>
          </ac:spMkLst>
        </pc:spChg>
        <pc:spChg chg="del">
          <ac:chgData name="AYUSH KUMAR MOURYA" userId="cfdc6d0d4907c29a" providerId="Windows Live" clId="Web-{109E1FD4-4542-46BA-BE83-749CAC34FFD2}" dt="2023-01-22T08:53:44.157" v="1235"/>
          <ac:spMkLst>
            <pc:docMk/>
            <pc:sldMk cId="1134499937" sldId="275"/>
            <ac:spMk id="4" creationId="{8D15D8DC-0D6B-EFCF-6011-7663647DC543}"/>
          </ac:spMkLst>
        </pc:spChg>
        <pc:spChg chg="add">
          <ac:chgData name="AYUSH KUMAR MOURYA" userId="cfdc6d0d4907c29a" providerId="Windows Live" clId="Web-{109E1FD4-4542-46BA-BE83-749CAC34FFD2}" dt="2023-01-22T08:55:00.518" v="1284"/>
          <ac:spMkLst>
            <pc:docMk/>
            <pc:sldMk cId="1134499937" sldId="275"/>
            <ac:spMk id="8" creationId="{BE131372-D9E8-4ABB-91DE-7E21E3FFB923}"/>
          </ac:spMkLst>
        </pc:spChg>
        <pc:spChg chg="add">
          <ac:chgData name="AYUSH KUMAR MOURYA" userId="cfdc6d0d4907c29a" providerId="Windows Live" clId="Web-{109E1FD4-4542-46BA-BE83-749CAC34FFD2}" dt="2023-01-22T08:55:00.518" v="1284"/>
          <ac:spMkLst>
            <pc:docMk/>
            <pc:sldMk cId="1134499937" sldId="275"/>
            <ac:spMk id="10" creationId="{C80246C7-15B2-4B1C-A50F-8CA5FFB64B45}"/>
          </ac:spMkLst>
        </pc:spChg>
        <pc:spChg chg="add">
          <ac:chgData name="AYUSH KUMAR MOURYA" userId="cfdc6d0d4907c29a" providerId="Windows Live" clId="Web-{109E1FD4-4542-46BA-BE83-749CAC34FFD2}" dt="2023-01-22T08:55:00.518" v="1284"/>
          <ac:spMkLst>
            <pc:docMk/>
            <pc:sldMk cId="1134499937" sldId="275"/>
            <ac:spMk id="20" creationId="{05FCB4FA-A461-4C52-802B-EBF497907668}"/>
          </ac:spMkLst>
        </pc:spChg>
        <pc:grpChg chg="add">
          <ac:chgData name="AYUSH KUMAR MOURYA" userId="cfdc6d0d4907c29a" providerId="Windows Live" clId="Web-{109E1FD4-4542-46BA-BE83-749CAC34FFD2}" dt="2023-01-22T08:55:00.518" v="1284"/>
          <ac:grpSpMkLst>
            <pc:docMk/>
            <pc:sldMk cId="1134499937" sldId="275"/>
            <ac:grpSpMk id="12" creationId="{FCC9ACE2-9E30-4252-B1E6-43035ABB5623}"/>
          </ac:grpSpMkLst>
        </pc:grpChg>
      </pc:sldChg>
      <pc:sldChg chg="addSp delSp modSp new mod modTransition setBg modClrScheme addAnim delAnim modAnim chgLayout">
        <pc:chgData name="AYUSH KUMAR MOURYA" userId="cfdc6d0d4907c29a" providerId="Windows Live" clId="Web-{109E1FD4-4542-46BA-BE83-749CAC34FFD2}" dt="2023-01-22T09:54:26.185" v="1802"/>
        <pc:sldMkLst>
          <pc:docMk/>
          <pc:sldMk cId="2833176648" sldId="276"/>
        </pc:sldMkLst>
        <pc:spChg chg="add mod">
          <ac:chgData name="AYUSH KUMAR MOURYA" userId="cfdc6d0d4907c29a" providerId="Windows Live" clId="Web-{109E1FD4-4542-46BA-BE83-749CAC34FFD2}" dt="2023-01-22T09:54:26.185" v="1802"/>
          <ac:spMkLst>
            <pc:docMk/>
            <pc:sldMk cId="2833176648" sldId="276"/>
            <ac:spMk id="2" creationId="{EBA6803F-9784-9A56-577B-8B22B74A9498}"/>
          </ac:spMkLst>
        </pc:spChg>
        <pc:spChg chg="add del mod">
          <ac:chgData name="AYUSH KUMAR MOURYA" userId="cfdc6d0d4907c29a" providerId="Windows Live" clId="Web-{109E1FD4-4542-46BA-BE83-749CAC34FFD2}" dt="2023-01-22T09:54:26.185" v="1802"/>
          <ac:spMkLst>
            <pc:docMk/>
            <pc:sldMk cId="2833176648" sldId="276"/>
            <ac:spMk id="3" creationId="{27D6FD57-51C9-C14F-CFD7-FE68C6C66287}"/>
          </ac:spMkLst>
        </pc:spChg>
        <pc:spChg chg="add del">
          <ac:chgData name="AYUSH KUMAR MOURYA" userId="cfdc6d0d4907c29a" providerId="Windows Live" clId="Web-{109E1FD4-4542-46BA-BE83-749CAC34FFD2}" dt="2023-01-22T09:24:29.258" v="1509"/>
          <ac:spMkLst>
            <pc:docMk/>
            <pc:sldMk cId="2833176648" sldId="276"/>
            <ac:spMk id="4" creationId="{9110FBCC-5257-A9EF-A7B5-C652595DC0A3}"/>
          </ac:spMkLst>
        </pc:spChg>
        <pc:spChg chg="add del">
          <ac:chgData name="AYUSH KUMAR MOURYA" userId="cfdc6d0d4907c29a" providerId="Windows Live" clId="Web-{109E1FD4-4542-46BA-BE83-749CAC34FFD2}" dt="2023-01-22T09:54:26.185" v="1802"/>
          <ac:spMkLst>
            <pc:docMk/>
            <pc:sldMk cId="2833176648" sldId="276"/>
            <ac:spMk id="7" creationId="{0F358BAA-9C8A-4E17-BAD8-32FD6FFEA730}"/>
          </ac:spMkLst>
        </pc:spChg>
        <pc:spChg chg="add del">
          <ac:chgData name="AYUSH KUMAR MOURYA" userId="cfdc6d0d4907c29a" providerId="Windows Live" clId="Web-{109E1FD4-4542-46BA-BE83-749CAC34FFD2}" dt="2023-01-22T09:54:26.185" v="1802"/>
          <ac:spMkLst>
            <pc:docMk/>
            <pc:sldMk cId="2833176648" sldId="276"/>
            <ac:spMk id="9" creationId="{4D6F41A4-BEE3-4935-9371-4ADEA67A22F9}"/>
          </ac:spMkLst>
        </pc:spChg>
        <pc:spChg chg="add del">
          <ac:chgData name="AYUSH KUMAR MOURYA" userId="cfdc6d0d4907c29a" providerId="Windows Live" clId="Web-{109E1FD4-4542-46BA-BE83-749CAC34FFD2}" dt="2023-01-22T09:54:26.185" v="1802"/>
          <ac:spMkLst>
            <pc:docMk/>
            <pc:sldMk cId="2833176648" sldId="276"/>
            <ac:spMk id="18" creationId="{7FE1D329-7CB2-4DF5-B0C0-36DD19EBC66D}"/>
          </ac:spMkLst>
        </pc:spChg>
        <pc:spChg chg="add del">
          <ac:chgData name="AYUSH KUMAR MOURYA" userId="cfdc6d0d4907c29a" providerId="Windows Live" clId="Web-{109E1FD4-4542-46BA-BE83-749CAC34FFD2}" dt="2023-01-22T09:54:26.185" v="1802"/>
          <ac:spMkLst>
            <pc:docMk/>
            <pc:sldMk cId="2833176648" sldId="276"/>
            <ac:spMk id="20" creationId="{BE131372-D9E8-4ABB-91DE-7E21E3FFB923}"/>
          </ac:spMkLst>
        </pc:spChg>
        <pc:spChg chg="add del">
          <ac:chgData name="AYUSH KUMAR MOURYA" userId="cfdc6d0d4907c29a" providerId="Windows Live" clId="Web-{109E1FD4-4542-46BA-BE83-749CAC34FFD2}" dt="2023-01-22T09:54:26.185" v="1802"/>
          <ac:spMkLst>
            <pc:docMk/>
            <pc:sldMk cId="2833176648" sldId="276"/>
            <ac:spMk id="22" creationId="{C80246C7-15B2-4B1C-A50F-8CA5FFB64B45}"/>
          </ac:spMkLst>
        </pc:spChg>
        <pc:spChg chg="add del">
          <ac:chgData name="AYUSH KUMAR MOURYA" userId="cfdc6d0d4907c29a" providerId="Windows Live" clId="Web-{109E1FD4-4542-46BA-BE83-749CAC34FFD2}" dt="2023-01-22T09:54:26.185" v="1802"/>
          <ac:spMkLst>
            <pc:docMk/>
            <pc:sldMk cId="2833176648" sldId="276"/>
            <ac:spMk id="32" creationId="{05FCB4FA-A461-4C52-802B-EBF497907668}"/>
          </ac:spMkLst>
        </pc:spChg>
        <pc:spChg chg="add del">
          <ac:chgData name="AYUSH KUMAR MOURYA" userId="cfdc6d0d4907c29a" providerId="Windows Live" clId="Web-{109E1FD4-4542-46BA-BE83-749CAC34FFD2}" dt="2023-01-22T09:54:26.185" v="1802"/>
          <ac:spMkLst>
            <pc:docMk/>
            <pc:sldMk cId="2833176648" sldId="276"/>
            <ac:spMk id="38" creationId="{0F358BAA-9C8A-4E17-BAD8-32FD6FFEA730}"/>
          </ac:spMkLst>
        </pc:spChg>
        <pc:spChg chg="add del">
          <ac:chgData name="AYUSH KUMAR MOURYA" userId="cfdc6d0d4907c29a" providerId="Windows Live" clId="Web-{109E1FD4-4542-46BA-BE83-749CAC34FFD2}" dt="2023-01-22T09:54:26.185" v="1802"/>
          <ac:spMkLst>
            <pc:docMk/>
            <pc:sldMk cId="2833176648" sldId="276"/>
            <ac:spMk id="40" creationId="{4D6F41A4-BEE3-4935-9371-4ADEA67A22F9}"/>
          </ac:spMkLst>
        </pc:spChg>
        <pc:spChg chg="add del">
          <ac:chgData name="AYUSH KUMAR MOURYA" userId="cfdc6d0d4907c29a" providerId="Windows Live" clId="Web-{109E1FD4-4542-46BA-BE83-749CAC34FFD2}" dt="2023-01-22T09:54:26.185" v="1802"/>
          <ac:spMkLst>
            <pc:docMk/>
            <pc:sldMk cId="2833176648" sldId="276"/>
            <ac:spMk id="49" creationId="{7FE1D329-7CB2-4DF5-B0C0-36DD19EBC66D}"/>
          </ac:spMkLst>
        </pc:spChg>
        <pc:spChg chg="add del">
          <ac:chgData name="AYUSH KUMAR MOURYA" userId="cfdc6d0d4907c29a" providerId="Windows Live" clId="Web-{109E1FD4-4542-46BA-BE83-749CAC34FFD2}" dt="2023-01-22T09:54:26.185" v="1802"/>
          <ac:spMkLst>
            <pc:docMk/>
            <pc:sldMk cId="2833176648" sldId="276"/>
            <ac:spMk id="51" creationId="{2BD93542-DB27-4648-A9D3-5B37F6577B7E}"/>
          </ac:spMkLst>
        </pc:spChg>
        <pc:spChg chg="add del">
          <ac:chgData name="AYUSH KUMAR MOURYA" userId="cfdc6d0d4907c29a" providerId="Windows Live" clId="Web-{109E1FD4-4542-46BA-BE83-749CAC34FFD2}" dt="2023-01-22T09:54:26.185" v="1802"/>
          <ac:spMkLst>
            <pc:docMk/>
            <pc:sldMk cId="2833176648" sldId="276"/>
            <ac:spMk id="53" creationId="{471A3572-4543-4883-A749-0458CD8700C2}"/>
          </ac:spMkLst>
        </pc:spChg>
        <pc:spChg chg="add del">
          <ac:chgData name="AYUSH KUMAR MOURYA" userId="cfdc6d0d4907c29a" providerId="Windows Live" clId="Web-{109E1FD4-4542-46BA-BE83-749CAC34FFD2}" dt="2023-01-22T09:54:26.185" v="1802"/>
          <ac:spMkLst>
            <pc:docMk/>
            <pc:sldMk cId="2833176648" sldId="276"/>
            <ac:spMk id="55" creationId="{4036AB30-180B-4ED5-A38B-175705419281}"/>
          </ac:spMkLst>
        </pc:spChg>
        <pc:spChg chg="add del">
          <ac:chgData name="AYUSH KUMAR MOURYA" userId="cfdc6d0d4907c29a" providerId="Windows Live" clId="Web-{109E1FD4-4542-46BA-BE83-749CAC34FFD2}" dt="2023-01-22T09:54:26.185" v="1802"/>
          <ac:spMkLst>
            <pc:docMk/>
            <pc:sldMk cId="2833176648" sldId="276"/>
            <ac:spMk id="57" creationId="{E00BDB36-26F9-4870-887D-DBEBE42ADE54}"/>
          </ac:spMkLst>
        </pc:spChg>
        <pc:spChg chg="add del">
          <ac:chgData name="AYUSH KUMAR MOURYA" userId="cfdc6d0d4907c29a" providerId="Windows Live" clId="Web-{109E1FD4-4542-46BA-BE83-749CAC34FFD2}" dt="2023-01-22T09:54:26.185" v="1802"/>
          <ac:spMkLst>
            <pc:docMk/>
            <pc:sldMk cId="2833176648" sldId="276"/>
            <ac:spMk id="59" creationId="{DC83D935-436B-4F4D-A47B-4FD95E2C1D80}"/>
          </ac:spMkLst>
        </pc:spChg>
        <pc:grpChg chg="add del">
          <ac:chgData name="AYUSH KUMAR MOURYA" userId="cfdc6d0d4907c29a" providerId="Windows Live" clId="Web-{109E1FD4-4542-46BA-BE83-749CAC34FFD2}" dt="2023-01-22T09:54:26.185" v="1802"/>
          <ac:grpSpMkLst>
            <pc:docMk/>
            <pc:sldMk cId="2833176648" sldId="276"/>
            <ac:grpSpMk id="11" creationId="{7726F010-956A-40BC-8A1F-8002DC729B4C}"/>
          </ac:grpSpMkLst>
        </pc:grpChg>
        <pc:grpChg chg="add del">
          <ac:chgData name="AYUSH KUMAR MOURYA" userId="cfdc6d0d4907c29a" providerId="Windows Live" clId="Web-{109E1FD4-4542-46BA-BE83-749CAC34FFD2}" dt="2023-01-22T09:54:26.185" v="1802"/>
          <ac:grpSpMkLst>
            <pc:docMk/>
            <pc:sldMk cId="2833176648" sldId="276"/>
            <ac:grpSpMk id="24" creationId="{FCC9ACE2-9E30-4252-B1E6-43035ABB5623}"/>
          </ac:grpSpMkLst>
        </pc:grpChg>
        <pc:grpChg chg="add del">
          <ac:chgData name="AYUSH KUMAR MOURYA" userId="cfdc6d0d4907c29a" providerId="Windows Live" clId="Web-{109E1FD4-4542-46BA-BE83-749CAC34FFD2}" dt="2023-01-22T09:54:26.185" v="1802"/>
          <ac:grpSpMkLst>
            <pc:docMk/>
            <pc:sldMk cId="2833176648" sldId="276"/>
            <ac:grpSpMk id="42" creationId="{7726F010-956A-40BC-8A1F-8002DC729B4C}"/>
          </ac:grpSpMkLst>
        </pc:grpChg>
        <pc:graphicFrameChg chg="add del">
          <ac:chgData name="AYUSH KUMAR MOURYA" userId="cfdc6d0d4907c29a" providerId="Windows Live" clId="Web-{109E1FD4-4542-46BA-BE83-749CAC34FFD2}" dt="2023-01-22T09:54:26.185" v="1802"/>
          <ac:graphicFrameMkLst>
            <pc:docMk/>
            <pc:sldMk cId="2833176648" sldId="276"/>
            <ac:graphicFrameMk id="34" creationId="{F0722D7C-43BC-4D12-2E03-85265025A88C}"/>
          </ac:graphicFrameMkLst>
        </pc:graphicFrameChg>
      </pc:sldChg>
      <pc:sldChg chg="addSp delSp modSp new mod modTransition setBg modClrScheme chgLayout">
        <pc:chgData name="AYUSH KUMAR MOURYA" userId="cfdc6d0d4907c29a" providerId="Windows Live" clId="Web-{109E1FD4-4542-46BA-BE83-749CAC34FFD2}" dt="2023-01-22T09:45:23.575" v="1758"/>
        <pc:sldMkLst>
          <pc:docMk/>
          <pc:sldMk cId="788079599" sldId="277"/>
        </pc:sldMkLst>
        <pc:spChg chg="mod ord">
          <ac:chgData name="AYUSH KUMAR MOURYA" userId="cfdc6d0d4907c29a" providerId="Windows Live" clId="Web-{109E1FD4-4542-46BA-BE83-749CAC34FFD2}" dt="2023-01-22T09:39:02.127" v="1700" actId="20577"/>
          <ac:spMkLst>
            <pc:docMk/>
            <pc:sldMk cId="788079599" sldId="277"/>
            <ac:spMk id="2" creationId="{8F8D0731-B48F-E890-9CD3-9C69B2026383}"/>
          </ac:spMkLst>
        </pc:spChg>
        <pc:spChg chg="mod ord">
          <ac:chgData name="AYUSH KUMAR MOURYA" userId="cfdc6d0d4907c29a" providerId="Windows Live" clId="Web-{109E1FD4-4542-46BA-BE83-749CAC34FFD2}" dt="2023-01-22T09:39:38.487" v="1716" actId="14100"/>
          <ac:spMkLst>
            <pc:docMk/>
            <pc:sldMk cId="788079599" sldId="277"/>
            <ac:spMk id="3" creationId="{B27BACC1-014D-3C3F-98F0-D65AF6E502D9}"/>
          </ac:spMkLst>
        </pc:spChg>
        <pc:spChg chg="del">
          <ac:chgData name="AYUSH KUMAR MOURYA" userId="cfdc6d0d4907c29a" providerId="Windows Live" clId="Web-{109E1FD4-4542-46BA-BE83-749CAC34FFD2}" dt="2023-01-22T09:38:00.063" v="1687"/>
          <ac:spMkLst>
            <pc:docMk/>
            <pc:sldMk cId="788079599" sldId="277"/>
            <ac:spMk id="4" creationId="{A16EE703-9483-CBAE-2519-E4ED5A4C5A28}"/>
          </ac:spMkLst>
        </pc:spChg>
        <pc:spChg chg="add">
          <ac:chgData name="AYUSH KUMAR MOURYA" userId="cfdc6d0d4907c29a" providerId="Windows Live" clId="Web-{109E1FD4-4542-46BA-BE83-749CAC34FFD2}" dt="2023-01-22T09:38:11.547" v="1688"/>
          <ac:spMkLst>
            <pc:docMk/>
            <pc:sldMk cId="788079599" sldId="277"/>
            <ac:spMk id="8" creationId="{BE131372-D9E8-4ABB-91DE-7E21E3FFB923}"/>
          </ac:spMkLst>
        </pc:spChg>
        <pc:spChg chg="add">
          <ac:chgData name="AYUSH KUMAR MOURYA" userId="cfdc6d0d4907c29a" providerId="Windows Live" clId="Web-{109E1FD4-4542-46BA-BE83-749CAC34FFD2}" dt="2023-01-22T09:38:11.547" v="1688"/>
          <ac:spMkLst>
            <pc:docMk/>
            <pc:sldMk cId="788079599" sldId="277"/>
            <ac:spMk id="10" creationId="{C80246C7-15B2-4B1C-A50F-8CA5FFB64B45}"/>
          </ac:spMkLst>
        </pc:spChg>
        <pc:spChg chg="add">
          <ac:chgData name="AYUSH KUMAR MOURYA" userId="cfdc6d0d4907c29a" providerId="Windows Live" clId="Web-{109E1FD4-4542-46BA-BE83-749CAC34FFD2}" dt="2023-01-22T09:38:11.547" v="1688"/>
          <ac:spMkLst>
            <pc:docMk/>
            <pc:sldMk cId="788079599" sldId="277"/>
            <ac:spMk id="20" creationId="{05FCB4FA-A461-4C52-802B-EBF497907668}"/>
          </ac:spMkLst>
        </pc:spChg>
        <pc:grpChg chg="add">
          <ac:chgData name="AYUSH KUMAR MOURYA" userId="cfdc6d0d4907c29a" providerId="Windows Live" clId="Web-{109E1FD4-4542-46BA-BE83-749CAC34FFD2}" dt="2023-01-22T09:38:11.547" v="1688"/>
          <ac:grpSpMkLst>
            <pc:docMk/>
            <pc:sldMk cId="788079599" sldId="277"/>
            <ac:grpSpMk id="12" creationId="{FCC9ACE2-9E30-4252-B1E6-43035ABB5623}"/>
          </ac:grpSpMkLst>
        </pc:grpChg>
      </pc:sldChg>
      <pc:sldChg chg="addSp modSp new mod setBg modClrScheme chgLayout">
        <pc:chgData name="AYUSH KUMAR MOURYA" userId="cfdc6d0d4907c29a" providerId="Windows Live" clId="Web-{109E1FD4-4542-46BA-BE83-749CAC34FFD2}" dt="2023-01-22T11:03:29.352" v="1925" actId="1076"/>
        <pc:sldMkLst>
          <pc:docMk/>
          <pc:sldMk cId="2693580681" sldId="278"/>
        </pc:sldMkLst>
        <pc:spChg chg="add mod">
          <ac:chgData name="AYUSH KUMAR MOURYA" userId="cfdc6d0d4907c29a" providerId="Windows Live" clId="Web-{109E1FD4-4542-46BA-BE83-749CAC34FFD2}" dt="2023-01-22T10:55:05.302" v="1875" actId="1076"/>
          <ac:spMkLst>
            <pc:docMk/>
            <pc:sldMk cId="2693580681" sldId="278"/>
            <ac:spMk id="2" creationId="{1316B947-0180-3001-09CF-C6165ED2C07D}"/>
          </ac:spMkLst>
        </pc:spChg>
        <pc:spChg chg="add mod">
          <ac:chgData name="AYUSH KUMAR MOURYA" userId="cfdc6d0d4907c29a" providerId="Windows Live" clId="Web-{109E1FD4-4542-46BA-BE83-749CAC34FFD2}" dt="2023-01-22T11:03:29.352" v="1925" actId="1076"/>
          <ac:spMkLst>
            <pc:docMk/>
            <pc:sldMk cId="2693580681" sldId="278"/>
            <ac:spMk id="6" creationId="{8FB5BC4D-5425-1B5D-3402-4FC49C2E1B7C}"/>
          </ac:spMkLst>
        </pc:spChg>
        <pc:spChg chg="add">
          <ac:chgData name="AYUSH KUMAR MOURYA" userId="cfdc6d0d4907c29a" providerId="Windows Live" clId="Web-{109E1FD4-4542-46BA-BE83-749CAC34FFD2}" dt="2023-01-22T10:53:16.188" v="1872"/>
          <ac:spMkLst>
            <pc:docMk/>
            <pc:sldMk cId="2693580681" sldId="278"/>
            <ac:spMk id="7" creationId="{0F358BAA-9C8A-4E17-BAD8-32FD6FFEA730}"/>
          </ac:spMkLst>
        </pc:spChg>
        <pc:spChg chg="add">
          <ac:chgData name="AYUSH KUMAR MOURYA" userId="cfdc6d0d4907c29a" providerId="Windows Live" clId="Web-{109E1FD4-4542-46BA-BE83-749CAC34FFD2}" dt="2023-01-22T10:53:16.188" v="1872"/>
          <ac:spMkLst>
            <pc:docMk/>
            <pc:sldMk cId="2693580681" sldId="278"/>
            <ac:spMk id="9" creationId="{4D6F41A4-BEE3-4935-9371-4ADEA67A22F9}"/>
          </ac:spMkLst>
        </pc:spChg>
        <pc:spChg chg="add">
          <ac:chgData name="AYUSH KUMAR MOURYA" userId="cfdc6d0d4907c29a" providerId="Windows Live" clId="Web-{109E1FD4-4542-46BA-BE83-749CAC34FFD2}" dt="2023-01-22T10:53:16.188" v="1872"/>
          <ac:spMkLst>
            <pc:docMk/>
            <pc:sldMk cId="2693580681" sldId="278"/>
            <ac:spMk id="18" creationId="{7FE1D329-7CB2-4DF5-B0C0-36DD19EBC66D}"/>
          </ac:spMkLst>
        </pc:spChg>
        <pc:spChg chg="add">
          <ac:chgData name="AYUSH KUMAR MOURYA" userId="cfdc6d0d4907c29a" providerId="Windows Live" clId="Web-{109E1FD4-4542-46BA-BE83-749CAC34FFD2}" dt="2023-01-22T10:53:16.188" v="1872"/>
          <ac:spMkLst>
            <pc:docMk/>
            <pc:sldMk cId="2693580681" sldId="278"/>
            <ac:spMk id="20" creationId="{7D7A9764-CC4E-49C2-ABA4-C96398F749FF}"/>
          </ac:spMkLst>
        </pc:spChg>
        <pc:spChg chg="add">
          <ac:chgData name="AYUSH KUMAR MOURYA" userId="cfdc6d0d4907c29a" providerId="Windows Live" clId="Web-{109E1FD4-4542-46BA-BE83-749CAC34FFD2}" dt="2023-01-22T10:53:16.188" v="1872"/>
          <ac:spMkLst>
            <pc:docMk/>
            <pc:sldMk cId="2693580681" sldId="278"/>
            <ac:spMk id="22" creationId="{A44C63E7-1821-4C50-BCAC-E6A621731E46}"/>
          </ac:spMkLst>
        </pc:spChg>
        <pc:spChg chg="add">
          <ac:chgData name="AYUSH KUMAR MOURYA" userId="cfdc6d0d4907c29a" providerId="Windows Live" clId="Web-{109E1FD4-4542-46BA-BE83-749CAC34FFD2}" dt="2023-01-22T10:53:16.188" v="1872"/>
          <ac:spMkLst>
            <pc:docMk/>
            <pc:sldMk cId="2693580681" sldId="278"/>
            <ac:spMk id="34" creationId="{79594678-2AC3-4E14-B658-C5F647A130E7}"/>
          </ac:spMkLst>
        </pc:spChg>
        <pc:grpChg chg="add">
          <ac:chgData name="AYUSH KUMAR MOURYA" userId="cfdc6d0d4907c29a" providerId="Windows Live" clId="Web-{109E1FD4-4542-46BA-BE83-749CAC34FFD2}" dt="2023-01-22T10:53:16.188" v="1872"/>
          <ac:grpSpMkLst>
            <pc:docMk/>
            <pc:sldMk cId="2693580681" sldId="278"/>
            <ac:grpSpMk id="11" creationId="{7726F010-956A-40BC-8A1F-8002DC729B4C}"/>
          </ac:grpSpMkLst>
        </pc:grpChg>
        <pc:grpChg chg="add">
          <ac:chgData name="AYUSH KUMAR MOURYA" userId="cfdc6d0d4907c29a" providerId="Windows Live" clId="Web-{109E1FD4-4542-46BA-BE83-749CAC34FFD2}" dt="2023-01-22T10:53:16.188" v="1872"/>
          <ac:grpSpMkLst>
            <pc:docMk/>
            <pc:sldMk cId="2693580681" sldId="278"/>
            <ac:grpSpMk id="24" creationId="{89123E70-1AA5-42A4-9B80-1EC02FAA7BFD}"/>
          </ac:grpSpMkLst>
        </pc:grpChg>
        <pc:picChg chg="add mod">
          <ac:chgData name="AYUSH KUMAR MOURYA" userId="cfdc6d0d4907c29a" providerId="Windows Live" clId="Web-{109E1FD4-4542-46BA-BE83-749CAC34FFD2}" dt="2023-01-22T10:59:04.233" v="1914" actId="1076"/>
          <ac:picMkLst>
            <pc:docMk/>
            <pc:sldMk cId="2693580681" sldId="278"/>
            <ac:picMk id="3" creationId="{629379B4-C543-5210-2854-9D4F14A3DE8C}"/>
          </ac:picMkLst>
        </pc:picChg>
        <pc:picChg chg="add mod modCrop">
          <ac:chgData name="AYUSH KUMAR MOURYA" userId="cfdc6d0d4907c29a" providerId="Windows Live" clId="Web-{109E1FD4-4542-46BA-BE83-749CAC34FFD2}" dt="2023-01-22T10:59:00.998" v="1913" actId="1076"/>
          <ac:picMkLst>
            <pc:docMk/>
            <pc:sldMk cId="2693580681" sldId="278"/>
            <ac:picMk id="4" creationId="{1D0851F6-0306-49DC-FAC1-C185DBB21532}"/>
          </ac:picMkLst>
        </pc:picChg>
        <pc:picChg chg="add mod modCrop">
          <ac:chgData name="AYUSH KUMAR MOURYA" userId="cfdc6d0d4907c29a" providerId="Windows Live" clId="Web-{109E1FD4-4542-46BA-BE83-749CAC34FFD2}" dt="2023-01-22T10:58:56.811" v="1912" actId="1076"/>
          <ac:picMkLst>
            <pc:docMk/>
            <pc:sldMk cId="2693580681" sldId="278"/>
            <ac:picMk id="5" creationId="{3162EFBB-4C5C-7A7F-2527-1FF9A3408165}"/>
          </ac:picMkLst>
        </pc:picChg>
      </pc:sldChg>
      <pc:sldChg chg="addSp modSp new del">
        <pc:chgData name="AYUSH KUMAR MOURYA" userId="cfdc6d0d4907c29a" providerId="Windows Live" clId="Web-{109E1FD4-4542-46BA-BE83-749CAC34FFD2}" dt="2023-01-22T10:50:44.417" v="1856"/>
        <pc:sldMkLst>
          <pc:docMk/>
          <pc:sldMk cId="3150471414" sldId="279"/>
        </pc:sldMkLst>
        <pc:spChg chg="add mod">
          <ac:chgData name="AYUSH KUMAR MOURYA" userId="cfdc6d0d4907c29a" providerId="Windows Live" clId="Web-{109E1FD4-4542-46BA-BE83-749CAC34FFD2}" dt="2023-01-22T10:38:00.497" v="1814" actId="14100"/>
          <ac:spMkLst>
            <pc:docMk/>
            <pc:sldMk cId="3150471414" sldId="279"/>
            <ac:spMk id="2" creationId="{71462235-3B79-CDB5-0574-6A324B2D9A40}"/>
          </ac:spMkLst>
        </pc:spChg>
      </pc:sldChg>
      <pc:sldChg chg="addSp delSp modSp add del ord replId">
        <pc:chgData name="AYUSH KUMAR MOURYA" userId="cfdc6d0d4907c29a" providerId="Windows Live" clId="Web-{109E1FD4-4542-46BA-BE83-749CAC34FFD2}" dt="2023-01-22T10:50:33.510" v="1855" actId="14100"/>
        <pc:sldMkLst>
          <pc:docMk/>
          <pc:sldMk cId="3228468093" sldId="280"/>
        </pc:sldMkLst>
        <pc:spChg chg="mod">
          <ac:chgData name="AYUSH KUMAR MOURYA" userId="cfdc6d0d4907c29a" providerId="Windows Live" clId="Web-{109E1FD4-4542-46BA-BE83-749CAC34FFD2}" dt="2023-01-22T10:47:16.425" v="1822" actId="1076"/>
          <ac:spMkLst>
            <pc:docMk/>
            <pc:sldMk cId="3228468093" sldId="280"/>
            <ac:spMk id="2" creationId="{5899048A-829F-5F2F-D7B9-2FABA3DF06C5}"/>
          </ac:spMkLst>
        </pc:spChg>
        <pc:spChg chg="add mod">
          <ac:chgData name="AYUSH KUMAR MOURYA" userId="cfdc6d0d4907c29a" providerId="Windows Live" clId="Web-{109E1FD4-4542-46BA-BE83-749CAC34FFD2}" dt="2023-01-22T10:49:39.430" v="1848" actId="20577"/>
          <ac:spMkLst>
            <pc:docMk/>
            <pc:sldMk cId="3228468093" sldId="280"/>
            <ac:spMk id="5" creationId="{7F16BD6A-189D-147B-7F4E-859877677BA8}"/>
          </ac:spMkLst>
        </pc:spChg>
        <pc:picChg chg="add mod modCrop">
          <ac:chgData name="AYUSH KUMAR MOURYA" userId="cfdc6d0d4907c29a" providerId="Windows Live" clId="Web-{109E1FD4-4542-46BA-BE83-749CAC34FFD2}" dt="2023-01-22T10:50:33.510" v="1855" actId="14100"/>
          <ac:picMkLst>
            <pc:docMk/>
            <pc:sldMk cId="3228468093" sldId="280"/>
            <ac:picMk id="4" creationId="{A74C89B0-C563-37D0-6ED6-18849FA48294}"/>
          </ac:picMkLst>
        </pc:picChg>
        <pc:picChg chg="del">
          <ac:chgData name="AYUSH KUMAR MOURYA" userId="cfdc6d0d4907c29a" providerId="Windows Live" clId="Web-{109E1FD4-4542-46BA-BE83-749CAC34FFD2}" dt="2023-01-22T10:47:31.003" v="1826"/>
          <ac:picMkLst>
            <pc:docMk/>
            <pc:sldMk cId="3228468093" sldId="280"/>
            <ac:picMk id="6" creationId="{96D5A58E-5ED5-6904-EFA5-308A231D04B4}"/>
          </ac:picMkLst>
        </pc:picChg>
        <pc:picChg chg="del">
          <ac:chgData name="AYUSH KUMAR MOURYA" userId="cfdc6d0d4907c29a" providerId="Windows Live" clId="Web-{109E1FD4-4542-46BA-BE83-749CAC34FFD2}" dt="2023-01-22T10:47:29.784" v="1825"/>
          <ac:picMkLst>
            <pc:docMk/>
            <pc:sldMk cId="3228468093" sldId="280"/>
            <ac:picMk id="7" creationId="{649484F6-C3C4-6074-DE16-578D5784C710}"/>
          </ac:picMkLst>
        </pc:picChg>
      </pc:sldChg>
      <pc:sldChg chg="modSp new">
        <pc:chgData name="AYUSH KUMAR MOURYA" userId="cfdc6d0d4907c29a" providerId="Windows Live" clId="Web-{109E1FD4-4542-46BA-BE83-749CAC34FFD2}" dt="2023-01-22T11:16:17.038" v="2253" actId="20577"/>
        <pc:sldMkLst>
          <pc:docMk/>
          <pc:sldMk cId="174560328" sldId="281"/>
        </pc:sldMkLst>
        <pc:spChg chg="mod">
          <ac:chgData name="AYUSH KUMAR MOURYA" userId="cfdc6d0d4907c29a" providerId="Windows Live" clId="Web-{109E1FD4-4542-46BA-BE83-749CAC34FFD2}" dt="2023-01-22T11:16:17.038" v="2253" actId="20577"/>
          <ac:spMkLst>
            <pc:docMk/>
            <pc:sldMk cId="174560328" sldId="281"/>
            <ac:spMk id="2" creationId="{C6715BFF-1335-074B-AB1C-F32378AD8895}"/>
          </ac:spMkLst>
        </pc:spChg>
      </pc:sldChg>
      <pc:sldMasterChg chg="add del modTransition addSldLayout delSldLayout modSldLayout">
        <pc:chgData name="AYUSH KUMAR MOURYA" userId="cfdc6d0d4907c29a" providerId="Windows Live" clId="Web-{109E1FD4-4542-46BA-BE83-749CAC34FFD2}" dt="2023-01-22T09:45:23.575" v="1758"/>
        <pc:sldMasterMkLst>
          <pc:docMk/>
          <pc:sldMasterMk cId="2424755551" sldId="2147483859"/>
        </pc:sldMasterMkLst>
        <pc:sldLayoutChg chg="add del modTransition">
          <pc:chgData name="AYUSH KUMAR MOURYA" userId="cfdc6d0d4907c29a" providerId="Windows Live" clId="Web-{109E1FD4-4542-46BA-BE83-749CAC34FFD2}" dt="2023-01-22T09:45:23.575" v="1758"/>
          <pc:sldLayoutMkLst>
            <pc:docMk/>
            <pc:sldMasterMk cId="2424755551" sldId="2147483859"/>
            <pc:sldLayoutMk cId="1657587831" sldId="2147483848"/>
          </pc:sldLayoutMkLst>
        </pc:sldLayoutChg>
        <pc:sldLayoutChg chg="add del modTransition">
          <pc:chgData name="AYUSH KUMAR MOURYA" userId="cfdc6d0d4907c29a" providerId="Windows Live" clId="Web-{109E1FD4-4542-46BA-BE83-749CAC34FFD2}" dt="2023-01-22T09:45:23.575" v="1758"/>
          <pc:sldLayoutMkLst>
            <pc:docMk/>
            <pc:sldMasterMk cId="2424755551" sldId="2147483859"/>
            <pc:sldLayoutMk cId="3484305171" sldId="2147483849"/>
          </pc:sldLayoutMkLst>
        </pc:sldLayoutChg>
        <pc:sldLayoutChg chg="add del modTransition">
          <pc:chgData name="AYUSH KUMAR MOURYA" userId="cfdc6d0d4907c29a" providerId="Windows Live" clId="Web-{109E1FD4-4542-46BA-BE83-749CAC34FFD2}" dt="2023-01-22T09:45:23.575" v="1758"/>
          <pc:sldLayoutMkLst>
            <pc:docMk/>
            <pc:sldMasterMk cId="2424755551" sldId="2147483859"/>
            <pc:sldLayoutMk cId="465598825" sldId="2147483850"/>
          </pc:sldLayoutMkLst>
        </pc:sldLayoutChg>
        <pc:sldLayoutChg chg="add del modTransition">
          <pc:chgData name="AYUSH KUMAR MOURYA" userId="cfdc6d0d4907c29a" providerId="Windows Live" clId="Web-{109E1FD4-4542-46BA-BE83-749CAC34FFD2}" dt="2023-01-22T09:45:23.575" v="1758"/>
          <pc:sldLayoutMkLst>
            <pc:docMk/>
            <pc:sldMasterMk cId="2424755551" sldId="2147483859"/>
            <pc:sldLayoutMk cId="2656195375" sldId="2147483851"/>
          </pc:sldLayoutMkLst>
        </pc:sldLayoutChg>
        <pc:sldLayoutChg chg="add del modTransition">
          <pc:chgData name="AYUSH KUMAR MOURYA" userId="cfdc6d0d4907c29a" providerId="Windows Live" clId="Web-{109E1FD4-4542-46BA-BE83-749CAC34FFD2}" dt="2023-01-22T09:45:23.575" v="1758"/>
          <pc:sldLayoutMkLst>
            <pc:docMk/>
            <pc:sldMasterMk cId="2424755551" sldId="2147483859"/>
            <pc:sldLayoutMk cId="3801213507" sldId="2147483852"/>
          </pc:sldLayoutMkLst>
        </pc:sldLayoutChg>
        <pc:sldLayoutChg chg="add del modTransition">
          <pc:chgData name="AYUSH KUMAR MOURYA" userId="cfdc6d0d4907c29a" providerId="Windows Live" clId="Web-{109E1FD4-4542-46BA-BE83-749CAC34FFD2}" dt="2023-01-22T09:45:23.575" v="1758"/>
          <pc:sldLayoutMkLst>
            <pc:docMk/>
            <pc:sldMasterMk cId="2424755551" sldId="2147483859"/>
            <pc:sldLayoutMk cId="2652604321" sldId="2147483853"/>
          </pc:sldLayoutMkLst>
        </pc:sldLayoutChg>
        <pc:sldLayoutChg chg="add del modTransition">
          <pc:chgData name="AYUSH KUMAR MOURYA" userId="cfdc6d0d4907c29a" providerId="Windows Live" clId="Web-{109E1FD4-4542-46BA-BE83-749CAC34FFD2}" dt="2023-01-22T09:45:23.575" v="1758"/>
          <pc:sldLayoutMkLst>
            <pc:docMk/>
            <pc:sldMasterMk cId="2424755551" sldId="2147483859"/>
            <pc:sldLayoutMk cId="2441699162" sldId="2147483854"/>
          </pc:sldLayoutMkLst>
        </pc:sldLayoutChg>
        <pc:sldLayoutChg chg="add del modTransition">
          <pc:chgData name="AYUSH KUMAR MOURYA" userId="cfdc6d0d4907c29a" providerId="Windows Live" clId="Web-{109E1FD4-4542-46BA-BE83-749CAC34FFD2}" dt="2023-01-22T09:45:23.575" v="1758"/>
          <pc:sldLayoutMkLst>
            <pc:docMk/>
            <pc:sldMasterMk cId="2424755551" sldId="2147483859"/>
            <pc:sldLayoutMk cId="2742794305" sldId="2147483855"/>
          </pc:sldLayoutMkLst>
        </pc:sldLayoutChg>
        <pc:sldLayoutChg chg="add del modTransition">
          <pc:chgData name="AYUSH KUMAR MOURYA" userId="cfdc6d0d4907c29a" providerId="Windows Live" clId="Web-{109E1FD4-4542-46BA-BE83-749CAC34FFD2}" dt="2023-01-22T09:45:23.575" v="1758"/>
          <pc:sldLayoutMkLst>
            <pc:docMk/>
            <pc:sldMasterMk cId="2424755551" sldId="2147483859"/>
            <pc:sldLayoutMk cId="3562748015" sldId="2147483856"/>
          </pc:sldLayoutMkLst>
        </pc:sldLayoutChg>
        <pc:sldLayoutChg chg="add del modTransition">
          <pc:chgData name="AYUSH KUMAR MOURYA" userId="cfdc6d0d4907c29a" providerId="Windows Live" clId="Web-{109E1FD4-4542-46BA-BE83-749CAC34FFD2}" dt="2023-01-22T09:45:23.575" v="1758"/>
          <pc:sldLayoutMkLst>
            <pc:docMk/>
            <pc:sldMasterMk cId="2424755551" sldId="2147483859"/>
            <pc:sldLayoutMk cId="1787375079" sldId="2147483857"/>
          </pc:sldLayoutMkLst>
        </pc:sldLayoutChg>
        <pc:sldLayoutChg chg="add del modTransition">
          <pc:chgData name="AYUSH KUMAR MOURYA" userId="cfdc6d0d4907c29a" providerId="Windows Live" clId="Web-{109E1FD4-4542-46BA-BE83-749CAC34FFD2}" dt="2023-01-22T09:45:23.575" v="1758"/>
          <pc:sldLayoutMkLst>
            <pc:docMk/>
            <pc:sldMasterMk cId="2424755551" sldId="2147483859"/>
            <pc:sldLayoutMk cId="2863702133" sldId="2147483858"/>
          </pc:sldLayoutMkLst>
        </pc:sldLayoutChg>
      </pc:sldMasterChg>
      <pc:sldMasterChg chg="add del addSldLayout delSldLayout modSldLayout">
        <pc:chgData name="AYUSH KUMAR MOURYA" userId="cfdc6d0d4907c29a" providerId="Windows Live" clId="Web-{109E1FD4-4542-46BA-BE83-749CAC34FFD2}" dt="2023-01-22T07:02:29.830" v="460"/>
        <pc:sldMasterMkLst>
          <pc:docMk/>
          <pc:sldMasterMk cId="3328270312" sldId="2147483860"/>
        </pc:sldMasterMkLst>
        <pc:sldLayoutChg chg="add del mod replId">
          <pc:chgData name="AYUSH KUMAR MOURYA" userId="cfdc6d0d4907c29a" providerId="Windows Live" clId="Web-{109E1FD4-4542-46BA-BE83-749CAC34FFD2}" dt="2023-01-22T07:02:29.830" v="460"/>
          <pc:sldLayoutMkLst>
            <pc:docMk/>
            <pc:sldMasterMk cId="3328270312" sldId="2147483860"/>
            <pc:sldLayoutMk cId="1170498392" sldId="2147483861"/>
          </pc:sldLayoutMkLst>
        </pc:sldLayoutChg>
        <pc:sldLayoutChg chg="add del mod replId">
          <pc:chgData name="AYUSH KUMAR MOURYA" userId="cfdc6d0d4907c29a" providerId="Windows Live" clId="Web-{109E1FD4-4542-46BA-BE83-749CAC34FFD2}" dt="2023-01-22T07:02:29.830" v="460"/>
          <pc:sldLayoutMkLst>
            <pc:docMk/>
            <pc:sldMasterMk cId="3328270312" sldId="2147483860"/>
            <pc:sldLayoutMk cId="2625076827" sldId="2147483862"/>
          </pc:sldLayoutMkLst>
        </pc:sldLayoutChg>
        <pc:sldLayoutChg chg="add del mod replId">
          <pc:chgData name="AYUSH KUMAR MOURYA" userId="cfdc6d0d4907c29a" providerId="Windows Live" clId="Web-{109E1FD4-4542-46BA-BE83-749CAC34FFD2}" dt="2023-01-22T07:02:29.830" v="460"/>
          <pc:sldLayoutMkLst>
            <pc:docMk/>
            <pc:sldMasterMk cId="3328270312" sldId="2147483860"/>
            <pc:sldLayoutMk cId="489775063" sldId="2147483863"/>
          </pc:sldLayoutMkLst>
        </pc:sldLayoutChg>
        <pc:sldLayoutChg chg="add del mod replId">
          <pc:chgData name="AYUSH KUMAR MOURYA" userId="cfdc6d0d4907c29a" providerId="Windows Live" clId="Web-{109E1FD4-4542-46BA-BE83-749CAC34FFD2}" dt="2023-01-22T07:02:29.830" v="460"/>
          <pc:sldLayoutMkLst>
            <pc:docMk/>
            <pc:sldMasterMk cId="3328270312" sldId="2147483860"/>
            <pc:sldLayoutMk cId="1507113618" sldId="2147483864"/>
          </pc:sldLayoutMkLst>
        </pc:sldLayoutChg>
        <pc:sldLayoutChg chg="add del mod replId">
          <pc:chgData name="AYUSH KUMAR MOURYA" userId="cfdc6d0d4907c29a" providerId="Windows Live" clId="Web-{109E1FD4-4542-46BA-BE83-749CAC34FFD2}" dt="2023-01-22T07:02:29.830" v="460"/>
          <pc:sldLayoutMkLst>
            <pc:docMk/>
            <pc:sldMasterMk cId="3328270312" sldId="2147483860"/>
            <pc:sldLayoutMk cId="2032803748" sldId="2147483865"/>
          </pc:sldLayoutMkLst>
        </pc:sldLayoutChg>
        <pc:sldLayoutChg chg="add del mod replId">
          <pc:chgData name="AYUSH KUMAR MOURYA" userId="cfdc6d0d4907c29a" providerId="Windows Live" clId="Web-{109E1FD4-4542-46BA-BE83-749CAC34FFD2}" dt="2023-01-22T07:02:29.830" v="460"/>
          <pc:sldLayoutMkLst>
            <pc:docMk/>
            <pc:sldMasterMk cId="3328270312" sldId="2147483860"/>
            <pc:sldLayoutMk cId="99999579" sldId="2147483866"/>
          </pc:sldLayoutMkLst>
        </pc:sldLayoutChg>
        <pc:sldLayoutChg chg="add del mod replId">
          <pc:chgData name="AYUSH KUMAR MOURYA" userId="cfdc6d0d4907c29a" providerId="Windows Live" clId="Web-{109E1FD4-4542-46BA-BE83-749CAC34FFD2}" dt="2023-01-22T07:02:29.830" v="460"/>
          <pc:sldLayoutMkLst>
            <pc:docMk/>
            <pc:sldMasterMk cId="3328270312" sldId="2147483860"/>
            <pc:sldLayoutMk cId="2209661356" sldId="2147483867"/>
          </pc:sldLayoutMkLst>
        </pc:sldLayoutChg>
        <pc:sldLayoutChg chg="add del mod replId">
          <pc:chgData name="AYUSH KUMAR MOURYA" userId="cfdc6d0d4907c29a" providerId="Windows Live" clId="Web-{109E1FD4-4542-46BA-BE83-749CAC34FFD2}" dt="2023-01-22T07:02:29.830" v="460"/>
          <pc:sldLayoutMkLst>
            <pc:docMk/>
            <pc:sldMasterMk cId="3328270312" sldId="2147483860"/>
            <pc:sldLayoutMk cId="3970861606" sldId="2147483868"/>
          </pc:sldLayoutMkLst>
        </pc:sldLayoutChg>
        <pc:sldLayoutChg chg="add del mod replId">
          <pc:chgData name="AYUSH KUMAR MOURYA" userId="cfdc6d0d4907c29a" providerId="Windows Live" clId="Web-{109E1FD4-4542-46BA-BE83-749CAC34FFD2}" dt="2023-01-22T07:02:29.830" v="460"/>
          <pc:sldLayoutMkLst>
            <pc:docMk/>
            <pc:sldMasterMk cId="3328270312" sldId="2147483860"/>
            <pc:sldLayoutMk cId="3268198605" sldId="2147483869"/>
          </pc:sldLayoutMkLst>
        </pc:sldLayoutChg>
        <pc:sldLayoutChg chg="add del mod replId">
          <pc:chgData name="AYUSH KUMAR MOURYA" userId="cfdc6d0d4907c29a" providerId="Windows Live" clId="Web-{109E1FD4-4542-46BA-BE83-749CAC34FFD2}" dt="2023-01-22T07:02:29.830" v="460"/>
          <pc:sldLayoutMkLst>
            <pc:docMk/>
            <pc:sldMasterMk cId="3328270312" sldId="2147483860"/>
            <pc:sldLayoutMk cId="3845395139" sldId="2147483870"/>
          </pc:sldLayoutMkLst>
        </pc:sldLayoutChg>
        <pc:sldLayoutChg chg="add del mod replId">
          <pc:chgData name="AYUSH KUMAR MOURYA" userId="cfdc6d0d4907c29a" providerId="Windows Live" clId="Web-{109E1FD4-4542-46BA-BE83-749CAC34FFD2}" dt="2023-01-22T07:02:29.830" v="460"/>
          <pc:sldLayoutMkLst>
            <pc:docMk/>
            <pc:sldMasterMk cId="3328270312" sldId="2147483860"/>
            <pc:sldLayoutMk cId="2578993179" sldId="214748387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7E2813-601B-4697-B14D-165027600992}" type="datetimeFigureOut">
              <a:rPr lang="en-US" smtClean="0"/>
              <a:t>7/2/2024</a:t>
            </a:fld>
            <a:endParaRPr lang="en-US"/>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5EF03-110B-4710-A708-FEF1927612B9}" type="slidenum">
              <a:rPr lang="en-US" smtClean="0"/>
              <a:t>‹#›</a:t>
            </a:fld>
            <a:endParaRPr lang="en-US"/>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F8F91-4F38-4A01-947F-C76C21BA8A7A}" type="datetimeFigureOut">
              <a:rPr lang="en-US" smtClean="0"/>
              <a:t>7/2/2024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CCA95-4F40-4CDD-BF1E-B8C9EB86EE73}" type="slidenum">
              <a:rPr lang="en-US" smtClean="0"/>
              <a:t>‹#›</a:t>
            </a:fld>
            <a:endParaRPr lang="en-US"/>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8CCA95-4F40-4CDD-BF1E-B8C9EB86EE73}" type="slidenum">
              <a:rPr lang="en-US" smtClean="0"/>
              <a:t>1</a:t>
            </a:fld>
            <a:endParaRPr lang="en-US"/>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7/2/2024</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44169916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7/2/2024</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65619537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7/2/2024</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8012135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7/2/2024</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74279430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7/2/2024</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56274801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7/2/2024</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78737507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7/2/2024</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86370213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7/2/2024</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65758783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7/2/2024</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65260432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7/2/2024</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48430517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7/2/2024</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46559882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lIns="109728" tIns="109728" rIns="109728" bIns="91440" anchor="b"/>
          <a:lstStyle/>
          <a:p>
            <a:r>
              <a:rPr lang="en-US"/>
              <a:t>Click to edit Master title style</a:t>
            </a:r>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lIns="109728" tIns="109728" rIns="109728" bIns="91440" anchor="ctr"/>
          <a:lstStyle>
            <a:lvl1pPr algn="l">
              <a:defRPr sz="1000" spc="110" baseline="0">
                <a:solidFill>
                  <a:schemeClr val="tx1">
                    <a:tint val="75000"/>
                  </a:schemeClr>
                </a:solidFill>
              </a:defRPr>
            </a:lvl1pPr>
          </a:lstStyle>
          <a:p>
            <a:fld id="{D208048B-57AF-4F53-BC84-8E0A1033FBEC}" type="datetimeFigureOut">
              <a:rPr lang="en-US" smtClean="0"/>
              <a:pPr/>
              <a:t>7/2/2024</a:t>
            </a:fld>
            <a:endParaRPr lang="en-US"/>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lIns="109728" tIns="109728" rIns="109728" bIns="91440" anchor="ctr"/>
          <a:lstStyle>
            <a:lvl1pPr algn="l">
              <a:defRPr sz="1000" spc="11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lIns="109728" tIns="109728" rIns="109728" bIns="91440" anchor="ctr"/>
          <a:lstStyle>
            <a:lvl1pPr algn="r">
              <a:defRPr sz="1000" spc="110" baseline="0">
                <a:solidFill>
                  <a:schemeClr val="tx1">
                    <a:tint val="75000"/>
                  </a:schemeClr>
                </a:solidFill>
              </a:defRPr>
            </a:lvl1pPr>
          </a:lstStyle>
          <a:p>
            <a:fld id="{BD8A8A1B-4E1E-43EF-8A39-7D4A3879B941}" type="slidenum">
              <a:rPr lang="en-US" smtClean="0"/>
              <a:pPr/>
              <a:t>‹#›</a:t>
            </a:fld>
            <a:endParaRPr lang="en-US"/>
          </a:p>
        </p:txBody>
      </p:sp>
    </p:spTree>
    <p:extLst>
      <p:ext uri="{BB962C8B-B14F-4D97-AF65-F5344CB8AC3E}">
        <p14:creationId xmlns:p14="http://schemas.microsoft.com/office/powerpoint/2010/main" val="2424755551"/>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48" r:id="rId6"/>
    <p:sldLayoutId id="2147483853" r:id="rId7"/>
    <p:sldLayoutId id="2147483849" r:id="rId8"/>
    <p:sldLayoutId id="2147483850" r:id="rId9"/>
    <p:sldLayoutId id="2147483851" r:id="rId10"/>
    <p:sldLayoutId id="2147483852" r:id="rId11"/>
  </p:sldLayoutIdLst>
  <p:transition spd="slow">
    <p:push dir="u"/>
  </p:transition>
  <p:txStyles>
    <p:titleStyle>
      <a:lvl1pPr algn="l" defTabSz="914400" rtl="0" eaLnBrk="1" latinLnBrk="0" hangingPunct="1">
        <a:lnSpc>
          <a:spcPct val="118000"/>
        </a:lnSpc>
        <a:spcBef>
          <a:spcPct val="0"/>
        </a:spcBef>
        <a:buNone/>
        <a:defRPr sz="4400" kern="1200" spc="13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spc="1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spc="1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spc="1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2000" kern="1200" spc="1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2000" kern="1200" spc="1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miro.com/welcomeonboard/NDVIUnE1bnNzMTZ2ckYxclQycVpuTXphSnNlcTBLMHV1Tm9BYzdyd2hVRTV6Z1NYYkc5dWVrWmNaSkgwMmhiWnwzNDU4NzY0NTQwMTIwNTIyMTgzfDI=?share_link_id=358423320065"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forms/d/e/1FAIpQLSf75oBX1IOXOz3hO7lhOw-awJeQVl2n4xM0_stnlxQLZGptGA/viewform?usp=sf_link" TargetMode="External"/><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hyperlink" Target="https://drive.google.com/file/d/1_K_M5xs3108ELvHMObMHer9mLDzIeuzK/view?usp=drivesdk"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miro.com/app/board/uXjVP2f7PyU=/?share_link_id=429452009992" TargetMode="Externa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hyperlink" Target="https://www.figma.com/file/PfC5tSYHlGHyTxBrlDegS2/HCI-PROJECT?node-id=0%3A1&amp;t=1cKaMopVpm2fCqdc-1" TargetMode="Externa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forms.gle/8Vp73qHcj4nEq2nDA"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miro.com/app/board/uXjVP3XQBeo=/?share_link_id=595452612885" TargetMode="External"/><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miro.com/app/board/uXjVP3XneOc=/?share_link_id=689156710735"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miro.com/app/board/uXjVP3K7poM=/?share_link_id=291915675065" TargetMode="External"/><Relationship Id="rId2" Type="http://schemas.openxmlformats.org/officeDocument/2006/relationships/hyperlink" Target="https://miro.com/app/board/uXjVP2c8fKM=/?share_link_id=95478177402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id="{06087813-B81F-42C4-A0EA-F9078FB61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C4B295A1-75D3-4C3B-82E7-C5CFD80A7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0" name="Group 19">
            <a:extLst>
              <a:ext uri="{FF2B5EF4-FFF2-40B4-BE49-F238E27FC236}">
                <a16:creationId xmlns:a16="http://schemas.microsoft.com/office/drawing/2014/main" id="{67AA0034-C7E1-4F5E-80D5-74CDFC0D12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685620"/>
            <a:ext cx="5444327" cy="6049020"/>
            <a:chOff x="6744625" y="685620"/>
            <a:chExt cx="5444327" cy="6049020"/>
          </a:xfrm>
        </p:grpSpPr>
        <p:sp>
          <p:nvSpPr>
            <p:cNvPr id="21" name="Graphic 9">
              <a:extLst>
                <a:ext uri="{FF2B5EF4-FFF2-40B4-BE49-F238E27FC236}">
                  <a16:creationId xmlns:a16="http://schemas.microsoft.com/office/drawing/2014/main" id="{A217CF63-2FBD-4FA2-838C-6287D9F54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22" name="Graphic 18">
              <a:extLst>
                <a:ext uri="{FF2B5EF4-FFF2-40B4-BE49-F238E27FC236}">
                  <a16:creationId xmlns:a16="http://schemas.microsoft.com/office/drawing/2014/main" id="{C8F9462C-D125-4450-B35D-6E680DD30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23" name="Oval 22">
              <a:extLst>
                <a:ext uri="{FF2B5EF4-FFF2-40B4-BE49-F238E27FC236}">
                  <a16:creationId xmlns:a16="http://schemas.microsoft.com/office/drawing/2014/main" id="{6FA1A088-C133-4278-93CD-B7F518F32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24" name="Freeform: Shape 23">
              <a:extLst>
                <a:ext uri="{FF2B5EF4-FFF2-40B4-BE49-F238E27FC236}">
                  <a16:creationId xmlns:a16="http://schemas.microsoft.com/office/drawing/2014/main" id="{1A25AE1A-8F17-40E6-A1BB-ED8F665B7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25" name="Oval 24">
              <a:extLst>
                <a:ext uri="{FF2B5EF4-FFF2-40B4-BE49-F238E27FC236}">
                  <a16:creationId xmlns:a16="http://schemas.microsoft.com/office/drawing/2014/main" id="{0AB54797-0849-4E89-BAA5-80D52410B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4894" y="1100025"/>
              <a:ext cx="4790779" cy="4790779"/>
            </a:xfrm>
            <a:prstGeom prst="ellipse">
              <a:avLst/>
            </a:prstGeom>
            <a:solidFill>
              <a:srgbClr val="FFFFFF"/>
            </a:solidFill>
            <a:ln w="38100">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ure">
            <a:extLst>
              <a:ext uri="{FF2B5EF4-FFF2-40B4-BE49-F238E27FC236}">
                <a16:creationId xmlns:a16="http://schemas.microsoft.com/office/drawing/2014/main" id="{E4B2AF95-7029-4856-9CE4-BBBE8CF80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457199" y="689793"/>
            <a:ext cx="5927465" cy="1289621"/>
          </a:xfrm>
        </p:spPr>
        <p:txBody>
          <a:bodyPr>
            <a:normAutofit/>
          </a:bodyPr>
          <a:lstStyle/>
          <a:p>
            <a:r>
              <a:rPr lang="en-US" b="1"/>
              <a:t>BUSGY</a:t>
            </a:r>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a:xfrm>
            <a:off x="365233" y="1712135"/>
            <a:ext cx="5927465" cy="1002052"/>
          </a:xfrm>
        </p:spPr>
        <p:txBody>
          <a:bodyPr lIns="109728" tIns="109728" rIns="109728" bIns="91440" anchor="t">
            <a:normAutofit/>
          </a:bodyPr>
          <a:lstStyle/>
          <a:p>
            <a:r>
              <a:rPr lang="en-US" sz="1600" b="1"/>
              <a:t>YOUR'S TRAVEL PARTNER</a:t>
            </a:r>
            <a:endParaRPr lang="en-US">
              <a:ea typeface="Yu Gothic Medium"/>
            </a:endParaRPr>
          </a:p>
        </p:txBody>
      </p:sp>
      <p:pic>
        <p:nvPicPr>
          <p:cNvPr id="4" name="Picture 4" descr="Logo&#10;&#10;Description automatically generated">
            <a:extLst>
              <a:ext uri="{FF2B5EF4-FFF2-40B4-BE49-F238E27FC236}">
                <a16:creationId xmlns:a16="http://schemas.microsoft.com/office/drawing/2014/main" id="{0A56A4E7-AC2C-AC74-F797-1926E9B42AC7}"/>
              </a:ext>
            </a:extLst>
          </p:cNvPr>
          <p:cNvPicPr>
            <a:picLocks noChangeAspect="1"/>
          </p:cNvPicPr>
          <p:nvPr/>
        </p:nvPicPr>
        <p:blipFill>
          <a:blip r:embed="rId4"/>
          <a:stretch>
            <a:fillRect/>
          </a:stretch>
        </p:blipFill>
        <p:spPr>
          <a:xfrm>
            <a:off x="7739262" y="2288914"/>
            <a:ext cx="3217333" cy="2412999"/>
          </a:xfrm>
          <a:prstGeom prst="rect">
            <a:avLst/>
          </a:prstGeom>
        </p:spPr>
      </p:pic>
      <p:sp>
        <p:nvSpPr>
          <p:cNvPr id="12" name="TextBox 11">
            <a:extLst>
              <a:ext uri="{FF2B5EF4-FFF2-40B4-BE49-F238E27FC236}">
                <a16:creationId xmlns:a16="http://schemas.microsoft.com/office/drawing/2014/main" id="{BE596C0E-1A35-413A-BE91-208E75BD8EC3}"/>
              </a:ext>
            </a:extLst>
          </p:cNvPr>
          <p:cNvSpPr txBox="1"/>
          <p:nvPr/>
        </p:nvSpPr>
        <p:spPr>
          <a:xfrm>
            <a:off x="6569" y="5268309"/>
            <a:ext cx="45036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Yu Gothic Medium"/>
              </a:rPr>
              <a:t>2022126  AYUSH KUMAR MOURYA</a:t>
            </a:r>
          </a:p>
          <a:p>
            <a:r>
              <a:rPr lang="en-US" dirty="0">
                <a:ea typeface="Yu Gothic Medium"/>
              </a:rPr>
              <a:t>2022127  AYUSH SINGHAL</a:t>
            </a:r>
          </a:p>
          <a:p>
            <a:r>
              <a:rPr lang="en-US" dirty="0">
                <a:ea typeface="Yu Gothic Medium"/>
              </a:rPr>
              <a:t>2022128  AYUSHMAN</a:t>
            </a:r>
          </a:p>
          <a:p>
            <a:r>
              <a:rPr lang="en-US" dirty="0">
                <a:ea typeface="Yu Gothic Medium"/>
              </a:rPr>
              <a:t>2022129  AYUSHMAN PANDEY</a:t>
            </a:r>
          </a:p>
          <a:p>
            <a:r>
              <a:rPr lang="en-US" dirty="0">
                <a:ea typeface="Yu Gothic Medium"/>
              </a:rPr>
              <a:t>2022130  B LEMPUSEN JAMIR </a:t>
            </a:r>
          </a:p>
        </p:txBody>
      </p:sp>
    </p:spTree>
    <p:extLst>
      <p:ext uri="{BB962C8B-B14F-4D97-AF65-F5344CB8AC3E}">
        <p14:creationId xmlns:p14="http://schemas.microsoft.com/office/powerpoint/2010/main" val="55372654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F3771123-91D5-20A5-329C-6E357AE4C5B1}"/>
              </a:ext>
            </a:extLst>
          </p:cNvPr>
          <p:cNvPicPr>
            <a:picLocks noChangeAspect="1"/>
          </p:cNvPicPr>
          <p:nvPr/>
        </p:nvPicPr>
        <p:blipFill rotWithShape="1">
          <a:blip r:embed="rId2"/>
          <a:srcRect l="8104" t="24493" r="15073" b="5156"/>
          <a:stretch/>
        </p:blipFill>
        <p:spPr>
          <a:xfrm>
            <a:off x="-3322" y="-2568"/>
            <a:ext cx="12201874" cy="6875888"/>
          </a:xfrm>
          <a:prstGeom prst="rect">
            <a:avLst/>
          </a:prstGeom>
        </p:spPr>
      </p:pic>
    </p:spTree>
    <p:extLst>
      <p:ext uri="{BB962C8B-B14F-4D97-AF65-F5344CB8AC3E}">
        <p14:creationId xmlns:p14="http://schemas.microsoft.com/office/powerpoint/2010/main" val="1988279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B859E012-79AD-6DA7-D53F-0FDC0DF39FF1}"/>
              </a:ext>
            </a:extLst>
          </p:cNvPr>
          <p:cNvPicPr>
            <a:picLocks noChangeAspect="1"/>
          </p:cNvPicPr>
          <p:nvPr/>
        </p:nvPicPr>
        <p:blipFill rotWithShape="1">
          <a:blip r:embed="rId2"/>
          <a:srcRect l="11185" t="24558" r="11849" b="5501"/>
          <a:stretch/>
        </p:blipFill>
        <p:spPr>
          <a:xfrm>
            <a:off x="-8177" y="-282"/>
            <a:ext cx="12223672" cy="6859795"/>
          </a:xfrm>
          <a:prstGeom prst="rect">
            <a:avLst/>
          </a:prstGeom>
        </p:spPr>
      </p:pic>
    </p:spTree>
    <p:extLst>
      <p:ext uri="{BB962C8B-B14F-4D97-AF65-F5344CB8AC3E}">
        <p14:creationId xmlns:p14="http://schemas.microsoft.com/office/powerpoint/2010/main" val="425544411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944FDABD-60A4-A778-3867-21B575AE33CC}"/>
              </a:ext>
            </a:extLst>
          </p:cNvPr>
          <p:cNvPicPr>
            <a:picLocks noChangeAspect="1"/>
          </p:cNvPicPr>
          <p:nvPr/>
        </p:nvPicPr>
        <p:blipFill rotWithShape="1">
          <a:blip r:embed="rId2"/>
          <a:srcRect l="9005" t="29167" r="44192" b="12500"/>
          <a:stretch/>
        </p:blipFill>
        <p:spPr>
          <a:xfrm>
            <a:off x="-4711" y="-9525"/>
            <a:ext cx="12241960" cy="6861590"/>
          </a:xfrm>
          <a:prstGeom prst="rect">
            <a:avLst/>
          </a:prstGeom>
        </p:spPr>
      </p:pic>
    </p:spTree>
    <p:extLst>
      <p:ext uri="{BB962C8B-B14F-4D97-AF65-F5344CB8AC3E}">
        <p14:creationId xmlns:p14="http://schemas.microsoft.com/office/powerpoint/2010/main" val="11361833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02E197C4-87A5-4641-EE20-E7E4650922E9}"/>
              </a:ext>
            </a:extLst>
          </p:cNvPr>
          <p:cNvPicPr>
            <a:picLocks noChangeAspect="1"/>
          </p:cNvPicPr>
          <p:nvPr/>
        </p:nvPicPr>
        <p:blipFill rotWithShape="1">
          <a:blip r:embed="rId2"/>
          <a:srcRect l="55248" t="29820" r="48" b="14010"/>
          <a:stretch/>
        </p:blipFill>
        <p:spPr>
          <a:xfrm>
            <a:off x="7073" y="-17380"/>
            <a:ext cx="12183097" cy="6940161"/>
          </a:xfrm>
          <a:prstGeom prst="rect">
            <a:avLst/>
          </a:prstGeom>
        </p:spPr>
      </p:pic>
    </p:spTree>
    <p:extLst>
      <p:ext uri="{BB962C8B-B14F-4D97-AF65-F5344CB8AC3E}">
        <p14:creationId xmlns:p14="http://schemas.microsoft.com/office/powerpoint/2010/main" val="229173821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FF6BDFC0-93DD-A108-8DE8-0180C12359AF}"/>
              </a:ext>
            </a:extLst>
          </p:cNvPr>
          <p:cNvPicPr>
            <a:picLocks noChangeAspect="1"/>
          </p:cNvPicPr>
          <p:nvPr/>
        </p:nvPicPr>
        <p:blipFill rotWithShape="1">
          <a:blip r:embed="rId2"/>
          <a:srcRect l="17319" t="22662" r="20515" b="3777"/>
          <a:stretch/>
        </p:blipFill>
        <p:spPr>
          <a:xfrm>
            <a:off x="3296993" y="-4158"/>
            <a:ext cx="8879708" cy="6866964"/>
          </a:xfrm>
          <a:prstGeom prst="rect">
            <a:avLst/>
          </a:prstGeom>
        </p:spPr>
      </p:pic>
      <p:sp>
        <p:nvSpPr>
          <p:cNvPr id="4" name="TextBox 3">
            <a:extLst>
              <a:ext uri="{FF2B5EF4-FFF2-40B4-BE49-F238E27FC236}">
                <a16:creationId xmlns:a16="http://schemas.microsoft.com/office/drawing/2014/main" id="{1A18BBF3-0007-064F-A3D0-0A20DA294547}"/>
              </a:ext>
            </a:extLst>
          </p:cNvPr>
          <p:cNvSpPr txBox="1"/>
          <p:nvPr/>
        </p:nvSpPr>
        <p:spPr>
          <a:xfrm>
            <a:off x="469542" y="2551626"/>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ea typeface="Yu Gothic Medium"/>
              </a:rPr>
              <a:t>EMPATHY MAPPING</a:t>
            </a:r>
            <a:endParaRPr lang="en-US" sz="3600" b="1" dirty="0">
              <a:solidFill>
                <a:schemeClr val="bg1"/>
              </a:solidFill>
            </a:endParaRPr>
          </a:p>
        </p:txBody>
      </p:sp>
      <p:sp>
        <p:nvSpPr>
          <p:cNvPr id="6" name="TextBox 5">
            <a:extLst>
              <a:ext uri="{FF2B5EF4-FFF2-40B4-BE49-F238E27FC236}">
                <a16:creationId xmlns:a16="http://schemas.microsoft.com/office/drawing/2014/main" id="{F4A3D10A-2F77-8BD8-171D-FC463AFC21B6}"/>
              </a:ext>
            </a:extLst>
          </p:cNvPr>
          <p:cNvSpPr txBox="1"/>
          <p:nvPr/>
        </p:nvSpPr>
        <p:spPr>
          <a:xfrm>
            <a:off x="136837" y="6493097"/>
            <a:ext cx="38164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ea typeface="Yu Gothic Medium"/>
                <a:hlinkClick r:id="rId3">
                  <a:extLst>
                    <a:ext uri="{A12FA001-AC4F-418D-AE19-62706E023703}">
                      <ahyp:hlinkClr xmlns:ahyp="http://schemas.microsoft.com/office/drawing/2018/hyperlinkcolor" val="tx"/>
                    </a:ext>
                  </a:extLst>
                </a:hlinkClick>
              </a:rPr>
              <a:t>LINK FOR EMPATHYMAPPING</a:t>
            </a:r>
            <a:endParaRPr lang="en-US" b="1" dirty="0">
              <a:solidFill>
                <a:schemeClr val="bg1"/>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76215345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6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62" name="Group 61">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63" name="Oval 62">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Freeform: Shape 63">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65" name="Freeform: Shape 64">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66" name="Freeform: Shape 65">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67"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69"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71" name="Background Fill">
            <a:extLst>
              <a:ext uri="{FF2B5EF4-FFF2-40B4-BE49-F238E27FC236}">
                <a16:creationId xmlns:a16="http://schemas.microsoft.com/office/drawing/2014/main" id="{06087813-B81F-42C4-A0EA-F9078FB61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73" name="Color Fill">
            <a:extLst>
              <a:ext uri="{FF2B5EF4-FFF2-40B4-BE49-F238E27FC236}">
                <a16:creationId xmlns:a16="http://schemas.microsoft.com/office/drawing/2014/main" id="{C4B295A1-75D3-4C3B-82E7-C5CFD80A7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75" name="Group 74">
            <a:extLst>
              <a:ext uri="{FF2B5EF4-FFF2-40B4-BE49-F238E27FC236}">
                <a16:creationId xmlns:a16="http://schemas.microsoft.com/office/drawing/2014/main" id="{ED38D1D7-BA30-4FF3-A0CC-9E90BB9662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0"/>
            <a:ext cx="5444327" cy="6734640"/>
            <a:chOff x="6744625" y="0"/>
            <a:chExt cx="5444327" cy="6734640"/>
          </a:xfrm>
        </p:grpSpPr>
        <p:sp>
          <p:nvSpPr>
            <p:cNvPr id="76" name="Graphic 9">
              <a:extLst>
                <a:ext uri="{FF2B5EF4-FFF2-40B4-BE49-F238E27FC236}">
                  <a16:creationId xmlns:a16="http://schemas.microsoft.com/office/drawing/2014/main" id="{A217CF63-2FBD-4FA2-838C-6287D9F54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77" name="Graphic 18">
              <a:extLst>
                <a:ext uri="{FF2B5EF4-FFF2-40B4-BE49-F238E27FC236}">
                  <a16:creationId xmlns:a16="http://schemas.microsoft.com/office/drawing/2014/main" id="{C8F9462C-D125-4450-B35D-6E680DD30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78" name="Oval 77">
              <a:extLst>
                <a:ext uri="{FF2B5EF4-FFF2-40B4-BE49-F238E27FC236}">
                  <a16:creationId xmlns:a16="http://schemas.microsoft.com/office/drawing/2014/main" id="{6FA1A088-C133-4278-93CD-B7F518F32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79" name="Freeform: Shape 78">
              <a:extLst>
                <a:ext uri="{FF2B5EF4-FFF2-40B4-BE49-F238E27FC236}">
                  <a16:creationId xmlns:a16="http://schemas.microsoft.com/office/drawing/2014/main" id="{5731790C-9903-4B27-9B13-F9FFD286D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2849" y="0"/>
              <a:ext cx="1303285" cy="962498"/>
            </a:xfrm>
            <a:custGeom>
              <a:avLst/>
              <a:gdLst>
                <a:gd name="connsiteX0" fmla="*/ 0 w 1303285"/>
                <a:gd name="connsiteY0" fmla="*/ 0 h 962498"/>
                <a:gd name="connsiteX1" fmla="*/ 1303285 w 1303285"/>
                <a:gd name="connsiteY1" fmla="*/ 0 h 962498"/>
                <a:gd name="connsiteX2" fmla="*/ 1298420 w 1303285"/>
                <a:gd name="connsiteY2" fmla="*/ 67508 h 962498"/>
                <a:gd name="connsiteX3" fmla="*/ 651642 w 1303285"/>
                <a:gd name="connsiteY3" fmla="*/ 962498 h 962498"/>
                <a:gd name="connsiteX4" fmla="*/ 4865 w 1303285"/>
                <a:gd name="connsiteY4" fmla="*/ 67508 h 96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85" h="962498">
                  <a:moveTo>
                    <a:pt x="0" y="0"/>
                  </a:moveTo>
                  <a:lnTo>
                    <a:pt x="1303285" y="0"/>
                  </a:lnTo>
                  <a:lnTo>
                    <a:pt x="1298420" y="67508"/>
                  </a:lnTo>
                  <a:cubicBezTo>
                    <a:pt x="1226555" y="570204"/>
                    <a:pt x="651642" y="962498"/>
                    <a:pt x="651642" y="962498"/>
                  </a:cubicBezTo>
                  <a:cubicBezTo>
                    <a:pt x="651642" y="962498"/>
                    <a:pt x="76729" y="570204"/>
                    <a:pt x="4865" y="67508"/>
                  </a:cubicBezTo>
                  <a:close/>
                </a:path>
              </a:pathLst>
            </a:custGeom>
            <a:solidFill>
              <a:schemeClr val="bg2">
                <a:alpha val="34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A25AE1A-8F17-40E6-A1BB-ED8F665B7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82" name="Texture">
            <a:extLst>
              <a:ext uri="{FF2B5EF4-FFF2-40B4-BE49-F238E27FC236}">
                <a16:creationId xmlns:a16="http://schemas.microsoft.com/office/drawing/2014/main" id="{E4B2AF95-7029-4856-9CE4-BBBE8CF80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AD077D1-84C3-86B9-2CC5-A9FAEF968DAA}"/>
              </a:ext>
            </a:extLst>
          </p:cNvPr>
          <p:cNvSpPr>
            <a:spLocks noGrp="1"/>
          </p:cNvSpPr>
          <p:nvPr>
            <p:ph type="title"/>
          </p:nvPr>
        </p:nvSpPr>
        <p:spPr>
          <a:xfrm>
            <a:off x="457199" y="676656"/>
            <a:ext cx="5996975" cy="3063240"/>
          </a:xfrm>
        </p:spPr>
        <p:txBody>
          <a:bodyPr vert="horz" lIns="91440" tIns="45720" rIns="91440" bIns="45720" rtlCol="0" anchor="b">
            <a:normAutofit/>
          </a:bodyPr>
          <a:lstStyle/>
          <a:p>
            <a:pPr>
              <a:lnSpc>
                <a:spcPct val="90000"/>
              </a:lnSpc>
            </a:pPr>
            <a:r>
              <a:rPr lang="en-US" sz="4200" b="1" dirty="0">
                <a:solidFill>
                  <a:schemeClr val="bg1"/>
                </a:solidFill>
              </a:rPr>
              <a:t>PROBLEM UNDERSTANDING</a:t>
            </a:r>
          </a:p>
        </p:txBody>
      </p:sp>
      <p:pic>
        <p:nvPicPr>
          <p:cNvPr id="30" name="Picture 3" descr="Magnifying glass and question mark">
            <a:extLst>
              <a:ext uri="{FF2B5EF4-FFF2-40B4-BE49-F238E27FC236}">
                <a16:creationId xmlns:a16="http://schemas.microsoft.com/office/drawing/2014/main" id="{F9A26308-3545-0AB7-5C00-7CD0C8713E4D}"/>
              </a:ext>
            </a:extLst>
          </p:cNvPr>
          <p:cNvPicPr>
            <a:picLocks noChangeAspect="1"/>
          </p:cNvPicPr>
          <p:nvPr/>
        </p:nvPicPr>
        <p:blipFill rotWithShape="1">
          <a:blip r:embed="rId3"/>
          <a:srcRect l="23588" r="20163" b="1"/>
          <a:stretch/>
        </p:blipFill>
        <p:spPr>
          <a:xfrm>
            <a:off x="7048316" y="1135173"/>
            <a:ext cx="4748792" cy="4748792"/>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spTree>
    <p:extLst>
      <p:ext uri="{BB962C8B-B14F-4D97-AF65-F5344CB8AC3E}">
        <p14:creationId xmlns:p14="http://schemas.microsoft.com/office/powerpoint/2010/main" val="13480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9"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1" name="Group 10">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2" name="Oval 11">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Freeform: Shape 12">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4" name="Freeform: Shape 13">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6"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8"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0"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2"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4" name="Group 23">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25" name="Oval 24">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7" name="Freeform: Shape 26">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8"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29"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2"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6575F65-585F-3EBC-A664-A1736CE0FBE2}"/>
              </a:ext>
            </a:extLst>
          </p:cNvPr>
          <p:cNvSpPr>
            <a:spLocks noGrp="1"/>
          </p:cNvSpPr>
          <p:nvPr>
            <p:ph type="title"/>
          </p:nvPr>
        </p:nvSpPr>
        <p:spPr>
          <a:xfrm>
            <a:off x="225457" y="934989"/>
            <a:ext cx="11740650" cy="5168866"/>
          </a:xfrm>
        </p:spPr>
        <p:txBody>
          <a:bodyPr vert="horz" lIns="91440" tIns="45720" rIns="91440" bIns="45720" rtlCol="0" anchor="b">
            <a:normAutofit/>
          </a:bodyPr>
          <a:lstStyle/>
          <a:p>
            <a:pPr>
              <a:lnSpc>
                <a:spcPct val="90000"/>
              </a:lnSpc>
            </a:pPr>
            <a:r>
              <a:rPr lang="en-US" sz="2400" b="1">
                <a:ea typeface="+mj-lt"/>
                <a:cs typeface="+mj-lt"/>
              </a:rPr>
              <a:t>This app would help users to check the timing of upcoming buses, find the right bus numbers to travel to a particular destination as well as be able to book tickets online through an integrated payments gateway. This app will provide users the facility to use their live location to track the nearest bus stands.</a:t>
            </a:r>
            <a:br>
              <a:rPr lang="en-US" sz="2400" b="1">
                <a:ea typeface="+mj-lt"/>
                <a:cs typeface="+mj-lt"/>
              </a:rPr>
            </a:br>
            <a:br>
              <a:rPr lang="en-US" sz="2400" b="1">
                <a:ea typeface="+mj-lt"/>
                <a:cs typeface="+mj-lt"/>
              </a:rPr>
            </a:br>
            <a:r>
              <a:rPr lang="en-US" sz="2400" b="1">
                <a:ea typeface="+mj-lt"/>
                <a:cs typeface="+mj-lt"/>
              </a:rPr>
              <a:t>All the buses will have GPS installed in them due to which the app will be able to show the accurate timings of the upcoming buses using their live locations.</a:t>
            </a:r>
            <a:br>
              <a:rPr lang="en-US" sz="2400" b="1">
                <a:ea typeface="+mj-lt"/>
                <a:cs typeface="+mj-lt"/>
              </a:rPr>
            </a:br>
            <a:br>
              <a:rPr lang="en-US" sz="2400" b="1">
                <a:ea typeface="+mj-lt"/>
                <a:cs typeface="+mj-lt"/>
              </a:rPr>
            </a:br>
            <a:r>
              <a:rPr lang="en-US" sz="2400" b="1">
                <a:ea typeface="+mj-lt"/>
                <a:cs typeface="+mj-lt"/>
              </a:rPr>
              <a:t>Users wouldn’t have to gather around the conductors for tickets because the app would provide the facility of purchasing tickets online using an UPI-based payment gateway. </a:t>
            </a:r>
            <a:endParaRPr lang="en-US" sz="2400" b="1">
              <a:ea typeface="Yu Mincho Demibold"/>
            </a:endParaRPr>
          </a:p>
        </p:txBody>
      </p:sp>
      <p:sp>
        <p:nvSpPr>
          <p:cNvPr id="3" name="TextBox 2">
            <a:extLst>
              <a:ext uri="{FF2B5EF4-FFF2-40B4-BE49-F238E27FC236}">
                <a16:creationId xmlns:a16="http://schemas.microsoft.com/office/drawing/2014/main" id="{D6815135-31EF-7E66-A295-76A3C1768BFB}"/>
              </a:ext>
            </a:extLst>
          </p:cNvPr>
          <p:cNvSpPr txBox="1"/>
          <p:nvPr/>
        </p:nvSpPr>
        <p:spPr>
          <a:xfrm>
            <a:off x="3047220" y="475808"/>
            <a:ext cx="670245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ea typeface="Yu Gothic Medium"/>
              </a:rPr>
              <a:t>PROPOSED SOLUTION</a:t>
            </a:r>
          </a:p>
        </p:txBody>
      </p:sp>
    </p:spTree>
    <p:extLst>
      <p:ext uri="{BB962C8B-B14F-4D97-AF65-F5344CB8AC3E}">
        <p14:creationId xmlns:p14="http://schemas.microsoft.com/office/powerpoint/2010/main" val="2412128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5"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7" name="Group 16">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18" name="Oval 17">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0" name="Freeform: Shape 19">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11"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22"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6" name="Freeform: Shape 22">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24"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7" name="Title 6">
            <a:extLst>
              <a:ext uri="{FF2B5EF4-FFF2-40B4-BE49-F238E27FC236}">
                <a16:creationId xmlns:a16="http://schemas.microsoft.com/office/drawing/2014/main" id="{2845CD5B-B828-E64C-2757-A36D7A2AB315}"/>
              </a:ext>
            </a:extLst>
          </p:cNvPr>
          <p:cNvSpPr>
            <a:spLocks noGrp="1"/>
          </p:cNvSpPr>
          <p:nvPr>
            <p:ph type="ctrTitle"/>
          </p:nvPr>
        </p:nvSpPr>
        <p:spPr>
          <a:xfrm>
            <a:off x="2754983" y="55154"/>
            <a:ext cx="9002949" cy="1060352"/>
          </a:xfrm>
        </p:spPr>
        <p:txBody>
          <a:bodyPr vert="horz" lIns="91440" tIns="45720" rIns="91440" bIns="45720" rtlCol="0" anchor="b">
            <a:normAutofit/>
          </a:bodyPr>
          <a:lstStyle/>
          <a:p>
            <a:pPr>
              <a:lnSpc>
                <a:spcPct val="90000"/>
              </a:lnSpc>
              <a:spcAft>
                <a:spcPts val="600"/>
              </a:spcAft>
            </a:pPr>
            <a:r>
              <a:rPr lang="en-US" b="1" dirty="0">
                <a:solidFill>
                  <a:schemeClr val="bg1"/>
                </a:solidFill>
              </a:rPr>
              <a:t>TARGET USERS</a:t>
            </a:r>
          </a:p>
        </p:txBody>
      </p:sp>
      <p:sp>
        <p:nvSpPr>
          <p:cNvPr id="8" name="Subtitle 7">
            <a:extLst>
              <a:ext uri="{FF2B5EF4-FFF2-40B4-BE49-F238E27FC236}">
                <a16:creationId xmlns:a16="http://schemas.microsoft.com/office/drawing/2014/main" id="{EA9EDA9B-385C-CEE2-78FE-D1FAC926BCDE}"/>
              </a:ext>
            </a:extLst>
          </p:cNvPr>
          <p:cNvSpPr>
            <a:spLocks noGrp="1"/>
          </p:cNvSpPr>
          <p:nvPr>
            <p:ph type="subTitle" idx="1"/>
          </p:nvPr>
        </p:nvSpPr>
        <p:spPr>
          <a:xfrm>
            <a:off x="268664" y="1351389"/>
            <a:ext cx="11654235" cy="5429404"/>
          </a:xfrm>
        </p:spPr>
        <p:txBody>
          <a:bodyPr vert="horz" lIns="91440" tIns="45720" rIns="91440" bIns="45720" rtlCol="0" anchor="t">
            <a:normAutofit fontScale="92500" lnSpcReduction="10000"/>
          </a:bodyPr>
          <a:lstStyle/>
          <a:p>
            <a:pPr>
              <a:lnSpc>
                <a:spcPct val="100000"/>
              </a:lnSpc>
              <a:spcBef>
                <a:spcPts val="0"/>
              </a:spcBef>
            </a:pPr>
            <a:r>
              <a:rPr lang="en-US" b="1">
                <a:ea typeface="Yu Gothic Medium"/>
              </a:rPr>
              <a:t>1. Students are a big user base for our application. Everyday around lakhs of students use DTC buses to travel to their school and colleges.</a:t>
            </a:r>
            <a:endParaRPr lang="en-US" b="1">
              <a:ea typeface="+mn-lt"/>
              <a:cs typeface="+mn-lt"/>
            </a:endParaRPr>
          </a:p>
          <a:p>
            <a:pPr>
              <a:lnSpc>
                <a:spcPct val="100000"/>
              </a:lnSpc>
              <a:spcBef>
                <a:spcPts val="0"/>
              </a:spcBef>
            </a:pPr>
            <a:endParaRPr lang="en-US" b="1">
              <a:ea typeface="Yu Gothic Medium"/>
            </a:endParaRPr>
          </a:p>
          <a:p>
            <a:pPr>
              <a:lnSpc>
                <a:spcPct val="100000"/>
              </a:lnSpc>
              <a:spcBef>
                <a:spcPts val="0"/>
              </a:spcBef>
            </a:pPr>
            <a:r>
              <a:rPr lang="en-US" b="1">
                <a:ea typeface="Yu Gothic Medium"/>
              </a:rPr>
              <a:t>2.  People who have to go to their offices for work </a:t>
            </a:r>
            <a:r>
              <a:rPr lang="en-US" b="1" err="1">
                <a:ea typeface="Yu Gothic Medium"/>
              </a:rPr>
              <a:t>everyday</a:t>
            </a:r>
            <a:r>
              <a:rPr lang="en-US" b="1">
                <a:ea typeface="Yu Gothic Medium"/>
              </a:rPr>
              <a:t> are also a big user base of our application. </a:t>
            </a:r>
            <a:endParaRPr lang="en-US" b="1">
              <a:ea typeface="+mn-lt"/>
              <a:cs typeface="+mn-lt"/>
            </a:endParaRPr>
          </a:p>
          <a:p>
            <a:pPr>
              <a:lnSpc>
                <a:spcPct val="100000"/>
              </a:lnSpc>
              <a:spcBef>
                <a:spcPts val="0"/>
              </a:spcBef>
            </a:pPr>
            <a:endParaRPr lang="en-US" b="1">
              <a:ea typeface="Yu Gothic Medium"/>
            </a:endParaRPr>
          </a:p>
          <a:p>
            <a:pPr>
              <a:lnSpc>
                <a:spcPct val="100000"/>
              </a:lnSpc>
              <a:spcBef>
                <a:spcPts val="0"/>
              </a:spcBef>
            </a:pPr>
            <a:r>
              <a:rPr lang="en-US" b="1">
                <a:ea typeface="Yu Gothic Medium"/>
              </a:rPr>
              <a:t>3. Women are also a big user base of our application. Since the DTC buses in Delhi are free for women, they usually prefer to travel by buses.</a:t>
            </a:r>
            <a:endParaRPr lang="en-US">
              <a:ea typeface="+mn-lt"/>
              <a:cs typeface="+mn-lt"/>
            </a:endParaRPr>
          </a:p>
          <a:p>
            <a:pPr>
              <a:lnSpc>
                <a:spcPct val="100000"/>
              </a:lnSpc>
              <a:spcBef>
                <a:spcPts val="0"/>
              </a:spcBef>
            </a:pPr>
            <a:endParaRPr lang="en-US" b="1">
              <a:ea typeface="Yu Gothic Medium"/>
            </a:endParaRPr>
          </a:p>
          <a:p>
            <a:pPr>
              <a:lnSpc>
                <a:spcPct val="100000"/>
              </a:lnSpc>
              <a:spcBef>
                <a:spcPts val="0"/>
              </a:spcBef>
            </a:pPr>
            <a:r>
              <a:rPr lang="en-US" b="1">
                <a:ea typeface="Yu Gothic Medium"/>
              </a:rPr>
              <a:t>4. Senior citizens can also are great users of our application. Since the senior citizens face difficulty in crowded buses in getting tickets from the conductor, using this app they can easily book their tickets online.</a:t>
            </a:r>
            <a:endParaRPr lang="en-US">
              <a:ea typeface="Yu Gothic Medium"/>
            </a:endParaRPr>
          </a:p>
          <a:p>
            <a:pPr>
              <a:lnSpc>
                <a:spcPct val="100000"/>
              </a:lnSpc>
              <a:spcBef>
                <a:spcPts val="0"/>
              </a:spcBef>
            </a:pPr>
            <a:endParaRPr lang="en-US" b="1">
              <a:ea typeface="+mn-lt"/>
              <a:cs typeface="+mn-lt"/>
            </a:endParaRPr>
          </a:p>
          <a:p>
            <a:pPr>
              <a:lnSpc>
                <a:spcPct val="100000"/>
              </a:lnSpc>
              <a:spcBef>
                <a:spcPts val="0"/>
              </a:spcBef>
            </a:pPr>
            <a:r>
              <a:rPr lang="en-US" b="1">
                <a:ea typeface="Yu Gothic Medium"/>
              </a:rPr>
              <a:t>5. Many tourists who come from other states to visit Delhi don’t know much about the buses in Delhi. Using this app, they could easily reach their desired location by buses at a nominal fare.</a:t>
            </a:r>
            <a:endParaRPr lang="en-US">
              <a:ea typeface="+mn-lt"/>
              <a:cs typeface="+mn-lt"/>
            </a:endParaRPr>
          </a:p>
          <a:p>
            <a:pPr>
              <a:lnSpc>
                <a:spcPct val="90000"/>
              </a:lnSpc>
            </a:pPr>
            <a:endParaRPr lang="en-US">
              <a:ea typeface="Yu Gothic Medium"/>
            </a:endParaRPr>
          </a:p>
        </p:txBody>
      </p:sp>
      <p:sp>
        <p:nvSpPr>
          <p:cNvPr id="6" name="TextBox 5">
            <a:extLst>
              <a:ext uri="{FF2B5EF4-FFF2-40B4-BE49-F238E27FC236}">
                <a16:creationId xmlns:a16="http://schemas.microsoft.com/office/drawing/2014/main" id="{99A5D21B-952F-E83B-B2F4-2A933CBD77E8}"/>
              </a:ext>
            </a:extLst>
          </p:cNvPr>
          <p:cNvSpPr txBox="1"/>
          <p:nvPr/>
        </p:nvSpPr>
        <p:spPr>
          <a:xfrm>
            <a:off x="330378" y="1114997"/>
            <a:ext cx="116436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br>
              <a:rPr lang="en-US"/>
            </a:br>
            <a:endParaRPr lang="en-US"/>
          </a:p>
        </p:txBody>
      </p:sp>
    </p:spTree>
    <p:extLst>
      <p:ext uri="{BB962C8B-B14F-4D97-AF65-F5344CB8AC3E}">
        <p14:creationId xmlns:p14="http://schemas.microsoft.com/office/powerpoint/2010/main" val="345017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2" name="Group 11">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13" name="Oval 12">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16"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17"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20"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F157AA3-AD1A-A554-AC06-9D181CBD79AE}"/>
              </a:ext>
            </a:extLst>
          </p:cNvPr>
          <p:cNvSpPr>
            <a:spLocks noGrp="1"/>
          </p:cNvSpPr>
          <p:nvPr>
            <p:ph type="ctrTitle"/>
          </p:nvPr>
        </p:nvSpPr>
        <p:spPr>
          <a:xfrm>
            <a:off x="1572705" y="98360"/>
            <a:ext cx="11842773" cy="883599"/>
          </a:xfrm>
        </p:spPr>
        <p:txBody>
          <a:bodyPr>
            <a:normAutofit/>
          </a:bodyPr>
          <a:lstStyle/>
          <a:p>
            <a:r>
              <a:rPr lang="en-US" sz="3600" dirty="0">
                <a:solidFill>
                  <a:schemeClr val="bg1"/>
                </a:solidFill>
                <a:ea typeface="Yu Mincho Demibold"/>
              </a:rPr>
              <a:t>REQUIREMENTS IT WOULD FULFIL</a:t>
            </a:r>
          </a:p>
        </p:txBody>
      </p:sp>
      <p:sp>
        <p:nvSpPr>
          <p:cNvPr id="3" name="Content Placeholder 2">
            <a:extLst>
              <a:ext uri="{FF2B5EF4-FFF2-40B4-BE49-F238E27FC236}">
                <a16:creationId xmlns:a16="http://schemas.microsoft.com/office/drawing/2014/main" id="{B8E70C31-524B-1833-A43E-9C832A2580F5}"/>
              </a:ext>
            </a:extLst>
          </p:cNvPr>
          <p:cNvSpPr>
            <a:spLocks noGrp="1"/>
          </p:cNvSpPr>
          <p:nvPr>
            <p:ph type="subTitle" idx="1"/>
          </p:nvPr>
        </p:nvSpPr>
        <p:spPr>
          <a:xfrm>
            <a:off x="64417" y="1268904"/>
            <a:ext cx="12062728" cy="5582591"/>
          </a:xfrm>
        </p:spPr>
        <p:txBody>
          <a:bodyPr lIns="109728" tIns="109728" rIns="109728" bIns="91440" anchor="t">
            <a:normAutofit fontScale="92500" lnSpcReduction="20000"/>
          </a:bodyPr>
          <a:lstStyle/>
          <a:p>
            <a:r>
              <a:rPr lang="en-US" sz="2200" b="1">
                <a:ea typeface="+mn-lt"/>
                <a:cs typeface="+mn-lt"/>
              </a:rPr>
              <a:t>1. It would show the accurate timing of the upcoming buses using live locations. It will provide them the accurate time at which they should reach the bus stop to board the bus.</a:t>
            </a:r>
            <a:endParaRPr lang="en-US" sz="2200">
              <a:ea typeface="Yu Gothic Medium"/>
            </a:endParaRPr>
          </a:p>
          <a:p>
            <a:endParaRPr lang="en-US" sz="2200" b="1">
              <a:ea typeface="+mn-lt"/>
              <a:cs typeface="+mn-lt"/>
            </a:endParaRPr>
          </a:p>
          <a:p>
            <a:r>
              <a:rPr lang="en-US" sz="2200" b="1">
                <a:ea typeface="+mn-lt"/>
                <a:cs typeface="+mn-lt"/>
              </a:rPr>
              <a:t>2. It would help users to book their tickets through online mode, hence the users don’t need to go to the conductor to buy tickets thus solving the problem of crowd.</a:t>
            </a:r>
            <a:endParaRPr lang="en-US" sz="2200" b="1">
              <a:ea typeface="Yu Gothic Medium"/>
            </a:endParaRPr>
          </a:p>
          <a:p>
            <a:endParaRPr lang="en-US" sz="2200" b="1">
              <a:ea typeface="+mn-lt"/>
              <a:cs typeface="+mn-lt"/>
            </a:endParaRPr>
          </a:p>
          <a:p>
            <a:r>
              <a:rPr lang="en-US" sz="2200" b="1">
                <a:ea typeface="+mn-lt"/>
                <a:cs typeface="+mn-lt"/>
              </a:rPr>
              <a:t>3. It would provide the users the shortest route to their destination and buses going in that route. Hence, the users can board those buses and save their time.</a:t>
            </a:r>
            <a:endParaRPr lang="en-US" sz="2200">
              <a:ea typeface="Yu Gothic Medium"/>
            </a:endParaRPr>
          </a:p>
          <a:p>
            <a:endParaRPr lang="en-US" sz="2200" b="1">
              <a:ea typeface="+mn-lt"/>
              <a:cs typeface="+mn-lt"/>
            </a:endParaRPr>
          </a:p>
          <a:p>
            <a:r>
              <a:rPr lang="en-US" sz="2200" b="1">
                <a:ea typeface="+mn-lt"/>
                <a:cs typeface="+mn-lt"/>
              </a:rPr>
              <a:t>4. This app will also show the location of the nearest bus stand to the user. Hence, if the user doesn't know the location of the bus stand, he can easily reach the bus stop using the app.</a:t>
            </a:r>
            <a:endParaRPr lang="en-US" sz="2200">
              <a:ea typeface="Yu Gothic Medium"/>
            </a:endParaRPr>
          </a:p>
          <a:p>
            <a:br>
              <a:rPr lang="en-US"/>
            </a:br>
            <a:endParaRPr lang="en-US"/>
          </a:p>
        </p:txBody>
      </p:sp>
    </p:spTree>
    <p:extLst>
      <p:ext uri="{BB962C8B-B14F-4D97-AF65-F5344CB8AC3E}">
        <p14:creationId xmlns:p14="http://schemas.microsoft.com/office/powerpoint/2010/main" val="1134499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048A-829F-5F2F-D7B9-2FABA3DF06C5}"/>
              </a:ext>
            </a:extLst>
          </p:cNvPr>
          <p:cNvSpPr>
            <a:spLocks noGrp="1"/>
          </p:cNvSpPr>
          <p:nvPr>
            <p:ph type="title"/>
          </p:nvPr>
        </p:nvSpPr>
        <p:spPr>
          <a:xfrm>
            <a:off x="1443087" y="-203930"/>
            <a:ext cx="9967109" cy="1363816"/>
          </a:xfrm>
        </p:spPr>
        <p:txBody>
          <a:bodyPr/>
          <a:lstStyle/>
          <a:p>
            <a:r>
              <a:rPr lang="en-US" dirty="0">
                <a:solidFill>
                  <a:schemeClr val="bg1"/>
                </a:solidFill>
                <a:ea typeface="Yu Mincho Demibold"/>
              </a:rPr>
              <a:t>MAKING A LOFI PROTOTYPE</a:t>
            </a:r>
          </a:p>
        </p:txBody>
      </p:sp>
      <p:sp>
        <p:nvSpPr>
          <p:cNvPr id="3" name="Rectangle 2">
            <a:extLst>
              <a:ext uri="{FF2B5EF4-FFF2-40B4-BE49-F238E27FC236}">
                <a16:creationId xmlns:a16="http://schemas.microsoft.com/office/drawing/2014/main" id="{A48796F1-753E-93E0-6A3E-08AD0C68E172}"/>
              </a:ext>
            </a:extLst>
          </p:cNvPr>
          <p:cNvSpPr/>
          <p:nvPr/>
        </p:nvSpPr>
        <p:spPr>
          <a:xfrm>
            <a:off x="0" y="1177030"/>
            <a:ext cx="12199856" cy="56757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19A57B81-EA9B-6F05-FEF3-E4BA0A56C7B2}"/>
              </a:ext>
            </a:extLst>
          </p:cNvPr>
          <p:cNvPicPr>
            <a:picLocks noChangeAspect="1"/>
          </p:cNvPicPr>
          <p:nvPr/>
        </p:nvPicPr>
        <p:blipFill>
          <a:blip r:embed="rId2"/>
          <a:stretch>
            <a:fillRect/>
          </a:stretch>
        </p:blipFill>
        <p:spPr>
          <a:xfrm>
            <a:off x="402211" y="1877456"/>
            <a:ext cx="5943600" cy="4124325"/>
          </a:xfrm>
          <a:prstGeom prst="rect">
            <a:avLst/>
          </a:prstGeom>
        </p:spPr>
      </p:pic>
      <p:pic>
        <p:nvPicPr>
          <p:cNvPr id="5" name="Picture 5" descr="Diagram&#10;&#10;Description automatically generated">
            <a:extLst>
              <a:ext uri="{FF2B5EF4-FFF2-40B4-BE49-F238E27FC236}">
                <a16:creationId xmlns:a16="http://schemas.microsoft.com/office/drawing/2014/main" id="{A6B0A70C-BEF6-85EA-350A-8F72AA585D24}"/>
              </a:ext>
            </a:extLst>
          </p:cNvPr>
          <p:cNvPicPr>
            <a:picLocks noChangeAspect="1"/>
          </p:cNvPicPr>
          <p:nvPr/>
        </p:nvPicPr>
        <p:blipFill>
          <a:blip r:embed="rId3"/>
          <a:stretch>
            <a:fillRect/>
          </a:stretch>
        </p:blipFill>
        <p:spPr>
          <a:xfrm>
            <a:off x="6859965" y="1523117"/>
            <a:ext cx="4733041" cy="4671963"/>
          </a:xfrm>
          <a:prstGeom prst="rect">
            <a:avLst/>
          </a:prstGeom>
        </p:spPr>
      </p:pic>
    </p:spTree>
    <p:extLst>
      <p:ext uri="{BB962C8B-B14F-4D97-AF65-F5344CB8AC3E}">
        <p14:creationId xmlns:p14="http://schemas.microsoft.com/office/powerpoint/2010/main" val="3020331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F3C6D-FFAB-C741-5A6D-A15BA046B126}"/>
              </a:ext>
            </a:extLst>
          </p:cNvPr>
          <p:cNvSpPr>
            <a:spLocks noGrp="1"/>
          </p:cNvSpPr>
          <p:nvPr>
            <p:ph type="title"/>
          </p:nvPr>
        </p:nvSpPr>
        <p:spPr>
          <a:xfrm>
            <a:off x="3069618" y="280571"/>
            <a:ext cx="5909223" cy="661509"/>
          </a:xfrm>
        </p:spPr>
        <p:txBody>
          <a:bodyPr/>
          <a:lstStyle/>
          <a:p>
            <a:r>
              <a:rPr lang="en-US" sz="3200" dirty="0">
                <a:solidFill>
                  <a:schemeClr val="bg1"/>
                </a:solidFill>
                <a:ea typeface="Yu Mincho Demibold"/>
              </a:rPr>
              <a:t>PROBLEM STATEMENT</a:t>
            </a:r>
            <a:endParaRPr lang="en-US" sz="3200" dirty="0">
              <a:solidFill>
                <a:schemeClr val="bg1"/>
              </a:solidFill>
            </a:endParaRPr>
          </a:p>
        </p:txBody>
      </p:sp>
      <p:sp>
        <p:nvSpPr>
          <p:cNvPr id="3" name="Content Placeholder 2">
            <a:extLst>
              <a:ext uri="{FF2B5EF4-FFF2-40B4-BE49-F238E27FC236}">
                <a16:creationId xmlns:a16="http://schemas.microsoft.com/office/drawing/2014/main" id="{EB38712E-6665-6E67-479C-17D19111F058}"/>
              </a:ext>
            </a:extLst>
          </p:cNvPr>
          <p:cNvSpPr>
            <a:spLocks noGrp="1"/>
          </p:cNvSpPr>
          <p:nvPr>
            <p:ph sz="half" idx="1"/>
          </p:nvPr>
        </p:nvSpPr>
        <p:spPr/>
        <p:txBody>
          <a:bodyPr lIns="109728" tIns="109728" rIns="109728" bIns="91440" anchor="t"/>
          <a:lstStyle/>
          <a:p>
            <a:pPr marL="0" indent="0">
              <a:buNone/>
            </a:pPr>
            <a:endParaRPr lang="en-GB" sz="1800">
              <a:ea typeface="+mn-lt"/>
              <a:cs typeface="+mn-lt"/>
            </a:endParaRPr>
          </a:p>
          <a:p>
            <a:endParaRPr lang="en-GB">
              <a:ea typeface="Yu Gothic Medium"/>
            </a:endParaRPr>
          </a:p>
          <a:p>
            <a:endParaRPr lang="en-US">
              <a:ea typeface="Yu Gothic Medium"/>
            </a:endParaRPr>
          </a:p>
        </p:txBody>
      </p:sp>
      <p:sp>
        <p:nvSpPr>
          <p:cNvPr id="7" name="Content Placeholder 6">
            <a:extLst>
              <a:ext uri="{FF2B5EF4-FFF2-40B4-BE49-F238E27FC236}">
                <a16:creationId xmlns:a16="http://schemas.microsoft.com/office/drawing/2014/main" id="{11984450-D9DA-A0FF-1821-4B85B757D0B0}"/>
              </a:ext>
            </a:extLst>
          </p:cNvPr>
          <p:cNvSpPr>
            <a:spLocks noGrp="1"/>
          </p:cNvSpPr>
          <p:nvPr>
            <p:ph sz="half" idx="2"/>
          </p:nvPr>
        </p:nvSpPr>
        <p:spPr>
          <a:xfrm>
            <a:off x="175162" y="499197"/>
            <a:ext cx="11931000" cy="6043921"/>
          </a:xfrm>
        </p:spPr>
        <p:txBody>
          <a:bodyPr lIns="109728" tIns="109728" rIns="109728" bIns="91440" anchor="t"/>
          <a:lstStyle/>
          <a:p>
            <a:endParaRPr lang="en-US" sz="2800">
              <a:ea typeface="Yu Gothic Medium"/>
            </a:endParaRPr>
          </a:p>
          <a:p>
            <a:r>
              <a:rPr lang="en-GB" sz="2800">
                <a:ea typeface="Yu Gothic Medium"/>
              </a:rPr>
              <a:t>More than 30 lakh people, which is nearly 14% of Delhi’s population, travelled in DTC and cluster scheme buses </a:t>
            </a:r>
          </a:p>
          <a:p>
            <a:pPr marL="0" indent="0">
              <a:buNone/>
            </a:pPr>
            <a:r>
              <a:rPr lang="en-GB" sz="2800">
                <a:ea typeface="Yu Gothic Medium"/>
              </a:rPr>
              <a:t>  everyday in February 2022. </a:t>
            </a:r>
            <a:endParaRPr lang="en-GB" sz="2800">
              <a:ea typeface="+mn-lt"/>
              <a:cs typeface="+mn-lt"/>
            </a:endParaRPr>
          </a:p>
          <a:p>
            <a:endParaRPr lang="en-GB" sz="2800">
              <a:ea typeface="Yu Gothic Medium"/>
            </a:endParaRPr>
          </a:p>
          <a:p>
            <a:r>
              <a:rPr lang="en-GB" sz="2800">
                <a:ea typeface="Yu Gothic Medium"/>
              </a:rPr>
              <a:t>However, there is no proper mobile application clearly demarcating the routes of various numbered buses. Additionally, there is no way that a person waiting for a DTC bus at a bus stand would get to know the exact location and timing of the next bus owing to the uncertainty due to the traffic of Delhi.</a:t>
            </a:r>
            <a:endParaRPr lang="en-US" sz="2800">
              <a:ea typeface="+mn-lt"/>
              <a:cs typeface="+mn-lt"/>
            </a:endParaRPr>
          </a:p>
          <a:p>
            <a:pPr marL="0" indent="0">
              <a:buNone/>
            </a:pPr>
            <a:endParaRPr lang="en-GB">
              <a:ea typeface="Yu Gothic Medium"/>
            </a:endParaRPr>
          </a:p>
        </p:txBody>
      </p:sp>
    </p:spTree>
    <p:extLst>
      <p:ext uri="{BB962C8B-B14F-4D97-AF65-F5344CB8AC3E}">
        <p14:creationId xmlns:p14="http://schemas.microsoft.com/office/powerpoint/2010/main" val="144854517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048A-829F-5F2F-D7B9-2FABA3DF06C5}"/>
              </a:ext>
            </a:extLst>
          </p:cNvPr>
          <p:cNvSpPr>
            <a:spLocks noGrp="1"/>
          </p:cNvSpPr>
          <p:nvPr>
            <p:ph type="title"/>
          </p:nvPr>
        </p:nvSpPr>
        <p:spPr>
          <a:xfrm>
            <a:off x="1443087" y="-203930"/>
            <a:ext cx="9967109" cy="1363816"/>
          </a:xfrm>
        </p:spPr>
        <p:txBody>
          <a:bodyPr/>
          <a:lstStyle/>
          <a:p>
            <a:r>
              <a:rPr lang="en-US" dirty="0">
                <a:solidFill>
                  <a:schemeClr val="bg1"/>
                </a:solidFill>
                <a:ea typeface="Yu Mincho Demibold"/>
              </a:rPr>
              <a:t>MAKING A LOFI PROTOTYPE</a:t>
            </a:r>
          </a:p>
        </p:txBody>
      </p:sp>
      <p:sp>
        <p:nvSpPr>
          <p:cNvPr id="3" name="Rectangle 2">
            <a:extLst>
              <a:ext uri="{FF2B5EF4-FFF2-40B4-BE49-F238E27FC236}">
                <a16:creationId xmlns:a16="http://schemas.microsoft.com/office/drawing/2014/main" id="{A48796F1-753E-93E0-6A3E-08AD0C68E172}"/>
              </a:ext>
            </a:extLst>
          </p:cNvPr>
          <p:cNvSpPr/>
          <p:nvPr/>
        </p:nvSpPr>
        <p:spPr>
          <a:xfrm>
            <a:off x="0" y="1177030"/>
            <a:ext cx="12199856" cy="56757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10;&#10;Description automatically generated">
            <a:extLst>
              <a:ext uri="{FF2B5EF4-FFF2-40B4-BE49-F238E27FC236}">
                <a16:creationId xmlns:a16="http://schemas.microsoft.com/office/drawing/2014/main" id="{96D5A58E-5ED5-6904-EFA5-308A231D04B4}"/>
              </a:ext>
            </a:extLst>
          </p:cNvPr>
          <p:cNvPicPr>
            <a:picLocks noChangeAspect="1"/>
          </p:cNvPicPr>
          <p:nvPr/>
        </p:nvPicPr>
        <p:blipFill>
          <a:blip r:embed="rId2"/>
          <a:stretch>
            <a:fillRect/>
          </a:stretch>
        </p:blipFill>
        <p:spPr>
          <a:xfrm>
            <a:off x="374715" y="2050330"/>
            <a:ext cx="3418000" cy="3774649"/>
          </a:xfrm>
          <a:prstGeom prst="rect">
            <a:avLst/>
          </a:prstGeom>
        </p:spPr>
      </p:pic>
      <p:pic>
        <p:nvPicPr>
          <p:cNvPr id="7" name="Picture 7" descr="A picture containing diagram&#10;&#10;Description automatically generated">
            <a:extLst>
              <a:ext uri="{FF2B5EF4-FFF2-40B4-BE49-F238E27FC236}">
                <a16:creationId xmlns:a16="http://schemas.microsoft.com/office/drawing/2014/main" id="{649484F6-C3C4-6074-DE16-578D5784C710}"/>
              </a:ext>
            </a:extLst>
          </p:cNvPr>
          <p:cNvPicPr>
            <a:picLocks noChangeAspect="1"/>
          </p:cNvPicPr>
          <p:nvPr/>
        </p:nvPicPr>
        <p:blipFill>
          <a:blip r:embed="rId3"/>
          <a:stretch>
            <a:fillRect/>
          </a:stretch>
        </p:blipFill>
        <p:spPr>
          <a:xfrm>
            <a:off x="4430893" y="1421532"/>
            <a:ext cx="7501574" cy="5036170"/>
          </a:xfrm>
          <a:prstGeom prst="rect">
            <a:avLst/>
          </a:prstGeom>
        </p:spPr>
      </p:pic>
    </p:spTree>
    <p:extLst>
      <p:ext uri="{BB962C8B-B14F-4D97-AF65-F5344CB8AC3E}">
        <p14:creationId xmlns:p14="http://schemas.microsoft.com/office/powerpoint/2010/main" val="623180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9"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1" name="Group 10">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2" name="Oval 11">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Freeform: Shape 12">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4" name="Freeform: Shape 13">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6"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8"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0"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2"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4" name="Group 23">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25" name="Oval 24">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7" name="Freeform: Shape 26">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8"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29"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2"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BA6803F-9784-9A56-577B-8B22B74A9498}"/>
              </a:ext>
            </a:extLst>
          </p:cNvPr>
          <p:cNvSpPr>
            <a:spLocks noGrp="1"/>
          </p:cNvSpPr>
          <p:nvPr>
            <p:ph type="title"/>
          </p:nvPr>
        </p:nvSpPr>
        <p:spPr>
          <a:xfrm>
            <a:off x="802849" y="129783"/>
            <a:ext cx="11501052" cy="769692"/>
          </a:xfrm>
        </p:spPr>
        <p:txBody>
          <a:bodyPr vert="horz" lIns="91440" tIns="45720" rIns="91440" bIns="45720" rtlCol="0" anchor="b">
            <a:normAutofit/>
          </a:bodyPr>
          <a:lstStyle/>
          <a:p>
            <a:pPr>
              <a:lnSpc>
                <a:spcPct val="90000"/>
              </a:lnSpc>
            </a:pPr>
            <a:r>
              <a:rPr lang="en-US" sz="3200" dirty="0">
                <a:solidFill>
                  <a:schemeClr val="bg1"/>
                </a:solidFill>
              </a:rPr>
              <a:t>USER TESTING AND EVALUATION FOR LOFI'S </a:t>
            </a:r>
          </a:p>
        </p:txBody>
      </p:sp>
      <p:sp>
        <p:nvSpPr>
          <p:cNvPr id="3" name="TextBox 2">
            <a:extLst>
              <a:ext uri="{FF2B5EF4-FFF2-40B4-BE49-F238E27FC236}">
                <a16:creationId xmlns:a16="http://schemas.microsoft.com/office/drawing/2014/main" id="{27D6FD57-51C9-C14F-CFD7-FE68C6C66287}"/>
              </a:ext>
            </a:extLst>
          </p:cNvPr>
          <p:cNvSpPr txBox="1"/>
          <p:nvPr/>
        </p:nvSpPr>
        <p:spPr>
          <a:xfrm>
            <a:off x="229645" y="1115944"/>
            <a:ext cx="11364796"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Yu Gothic Medium"/>
              </a:rPr>
              <a:t>We conducted survey on google forms and interviews for our </a:t>
            </a:r>
            <a:r>
              <a:rPr lang="en-US" sz="2400" err="1">
                <a:ea typeface="Yu Gothic Medium"/>
              </a:rPr>
              <a:t>lofi</a:t>
            </a:r>
            <a:r>
              <a:rPr lang="en-US" sz="2400">
                <a:ea typeface="Yu Gothic Medium"/>
              </a:rPr>
              <a:t> user testing....</a:t>
            </a:r>
            <a:endParaRPr lang="en-US" sz="2400">
              <a:solidFill>
                <a:schemeClr val="bg1"/>
              </a:solidFill>
              <a:ea typeface="Yu Gothic Medium"/>
              <a:hlinkClick r:id="rId3">
                <a:extLst>
                  <a:ext uri="{A12FA001-AC4F-418D-AE19-62706E023703}">
                    <ahyp:hlinkClr xmlns:ahyp="http://schemas.microsoft.com/office/drawing/2018/hyperlinkcolor" val="tx"/>
                  </a:ext>
                </a:extLst>
              </a:hlinkClick>
            </a:endParaRPr>
          </a:p>
          <a:p>
            <a:endParaRPr lang="en-US" sz="2000">
              <a:solidFill>
                <a:schemeClr val="bg1"/>
              </a:solidFill>
              <a:ea typeface="Yu Gothic Medium"/>
            </a:endParaRPr>
          </a:p>
          <a:p>
            <a:r>
              <a:rPr lang="en-US" sz="2000" b="1">
                <a:solidFill>
                  <a:schemeClr val="bg1"/>
                </a:solidFill>
                <a:ea typeface="Yu Gothic Medium"/>
                <a:hlinkClick r:id="rId3">
                  <a:extLst>
                    <a:ext uri="{A12FA001-AC4F-418D-AE19-62706E023703}">
                      <ahyp:hlinkClr xmlns:ahyp="http://schemas.microsoft.com/office/drawing/2018/hyperlinkcolor" val="tx"/>
                    </a:ext>
                  </a:extLst>
                </a:hlinkClick>
              </a:rPr>
              <a:t>link of google form for lofi user testing.</a:t>
            </a:r>
            <a:endParaRPr lang="en-US" sz="2000" b="1">
              <a:solidFill>
                <a:schemeClr val="bg1"/>
              </a:solidFill>
              <a:ea typeface="Yu Gothic Medium"/>
            </a:endParaRPr>
          </a:p>
          <a:p>
            <a:endParaRPr lang="en-US" sz="2000" b="1">
              <a:solidFill>
                <a:schemeClr val="bg1"/>
              </a:solidFill>
              <a:ea typeface="Yu Gothic Medium"/>
            </a:endParaRPr>
          </a:p>
          <a:p>
            <a:r>
              <a:rPr lang="en-US" sz="2000" b="1">
                <a:solidFill>
                  <a:schemeClr val="bg1"/>
                </a:solidFill>
                <a:ea typeface="Yu Gothic Medium"/>
                <a:hlinkClick r:id="rId4">
                  <a:extLst>
                    <a:ext uri="{A12FA001-AC4F-418D-AE19-62706E023703}">
                      <ahyp:hlinkClr xmlns:ahyp="http://schemas.microsoft.com/office/drawing/2018/hyperlinkcolor" val="tx"/>
                    </a:ext>
                  </a:extLst>
                </a:hlinkClick>
              </a:rPr>
              <a:t>link of interviews conducted</a:t>
            </a:r>
            <a:endParaRPr lang="en-US" b="1">
              <a:solidFill>
                <a:schemeClr val="bg1"/>
              </a:solidFill>
            </a:endParaRPr>
          </a:p>
          <a:p>
            <a:endParaRPr lang="en-US" sz="2000">
              <a:solidFill>
                <a:schemeClr val="bg1"/>
              </a:solidFill>
              <a:ea typeface="Yu Gothic Medium"/>
            </a:endParaRPr>
          </a:p>
          <a:p>
            <a:endParaRPr lang="en-US" sz="2000">
              <a:solidFill>
                <a:schemeClr val="bg1"/>
              </a:solidFill>
              <a:ea typeface="Yu Gothic Medium"/>
            </a:endParaRPr>
          </a:p>
          <a:p>
            <a:endParaRPr lang="en-US" sz="2000">
              <a:solidFill>
                <a:srgbClr val="000000"/>
              </a:solidFill>
              <a:ea typeface="Yu Gothic Medium"/>
            </a:endParaRPr>
          </a:p>
          <a:p>
            <a:r>
              <a:rPr lang="en-US" sz="2400">
                <a:ea typeface="Yu Gothic Medium"/>
              </a:rPr>
              <a:t>Based on those </a:t>
            </a:r>
            <a:r>
              <a:rPr lang="en-US" sz="2400" err="1">
                <a:ea typeface="Yu Gothic Medium"/>
              </a:rPr>
              <a:t>suveys</a:t>
            </a:r>
            <a:r>
              <a:rPr lang="en-US" sz="2400">
                <a:ea typeface="Yu Gothic Medium"/>
              </a:rPr>
              <a:t> and interviews we evaluated the following results :-</a:t>
            </a:r>
          </a:p>
          <a:p>
            <a:endParaRPr lang="en-US" sz="2400">
              <a:solidFill>
                <a:srgbClr val="FFFFFF"/>
              </a:solidFill>
              <a:ea typeface="Yu Gothic Medium"/>
            </a:endParaRPr>
          </a:p>
          <a:p>
            <a:r>
              <a:rPr lang="en-US" sz="2400" err="1">
                <a:ea typeface="+mn-lt"/>
                <a:cs typeface="+mn-lt"/>
              </a:rPr>
              <a:t>i</a:t>
            </a:r>
            <a:r>
              <a:rPr lang="en-US" sz="2400">
                <a:ea typeface="+mn-lt"/>
                <a:cs typeface="+mn-lt"/>
              </a:rPr>
              <a:t>) One observation was that the live tracking of buses displayed by our app should be accurate otherwise it would create unnecessary irritation to the users.</a:t>
            </a:r>
            <a:endParaRPr lang="en-US" sz="2400">
              <a:ea typeface="Yu Gothic Medium"/>
            </a:endParaRPr>
          </a:p>
          <a:p>
            <a:endParaRPr lang="en-US" sz="2400">
              <a:ea typeface="+mn-lt"/>
              <a:cs typeface="+mn-lt"/>
            </a:endParaRPr>
          </a:p>
          <a:p>
            <a:r>
              <a:rPr lang="en-US" sz="2400">
                <a:ea typeface="+mn-lt"/>
                <a:cs typeface="+mn-lt"/>
              </a:rPr>
              <a:t>ii) We also need to create an interface in our app which would track the live location of the user and show them the location of the nearest bus-stop</a:t>
            </a:r>
            <a:endParaRPr lang="en-US" sz="2400">
              <a:ea typeface="Yu Gothic Medium"/>
            </a:endParaRPr>
          </a:p>
          <a:p>
            <a:br>
              <a:rPr lang="en-US"/>
            </a:br>
            <a:endParaRPr lang="en-US"/>
          </a:p>
        </p:txBody>
      </p:sp>
    </p:spTree>
    <p:extLst>
      <p:ext uri="{BB962C8B-B14F-4D97-AF65-F5344CB8AC3E}">
        <p14:creationId xmlns:p14="http://schemas.microsoft.com/office/powerpoint/2010/main" val="283317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3673F-C44F-383C-9290-D3E6E0F7FFBC}"/>
              </a:ext>
            </a:extLst>
          </p:cNvPr>
          <p:cNvSpPr>
            <a:spLocks noGrp="1"/>
          </p:cNvSpPr>
          <p:nvPr>
            <p:ph type="title"/>
          </p:nvPr>
        </p:nvSpPr>
        <p:spPr>
          <a:xfrm>
            <a:off x="91911" y="1469327"/>
            <a:ext cx="3875037" cy="1363816"/>
          </a:xfrm>
        </p:spPr>
        <p:txBody>
          <a:bodyPr/>
          <a:lstStyle/>
          <a:p>
            <a:r>
              <a:rPr lang="en-US" sz="3600" dirty="0">
                <a:solidFill>
                  <a:schemeClr val="bg1"/>
                </a:solidFill>
                <a:ea typeface="Yu Mincho Demibold"/>
              </a:rPr>
              <a:t>TASK FLOW </a:t>
            </a:r>
            <a:endParaRPr lang="en-US" sz="3600" dirty="0">
              <a:solidFill>
                <a:schemeClr val="bg1"/>
              </a:solidFill>
            </a:endParaRPr>
          </a:p>
        </p:txBody>
      </p:sp>
      <p:pic>
        <p:nvPicPr>
          <p:cNvPr id="3" name="Picture 3" descr="Diagram&#10;&#10;Description automatically generated">
            <a:extLst>
              <a:ext uri="{FF2B5EF4-FFF2-40B4-BE49-F238E27FC236}">
                <a16:creationId xmlns:a16="http://schemas.microsoft.com/office/drawing/2014/main" id="{ACD7BE97-AD60-8301-6915-0797DC2CCD84}"/>
              </a:ext>
            </a:extLst>
          </p:cNvPr>
          <p:cNvPicPr>
            <a:picLocks noChangeAspect="1"/>
          </p:cNvPicPr>
          <p:nvPr/>
        </p:nvPicPr>
        <p:blipFill rotWithShape="1">
          <a:blip r:embed="rId2"/>
          <a:srcRect l="9712" t="20148" r="9526" b="6551"/>
          <a:stretch/>
        </p:blipFill>
        <p:spPr>
          <a:xfrm>
            <a:off x="3479278" y="10116"/>
            <a:ext cx="8796456" cy="6841864"/>
          </a:xfrm>
          <a:prstGeom prst="rect">
            <a:avLst/>
          </a:prstGeom>
        </p:spPr>
      </p:pic>
      <p:sp>
        <p:nvSpPr>
          <p:cNvPr id="4" name="TextBox 3">
            <a:extLst>
              <a:ext uri="{FF2B5EF4-FFF2-40B4-BE49-F238E27FC236}">
                <a16:creationId xmlns:a16="http://schemas.microsoft.com/office/drawing/2014/main" id="{BF27D00A-F09B-856E-69FD-4C996F40062B}"/>
              </a:ext>
            </a:extLst>
          </p:cNvPr>
          <p:cNvSpPr txBox="1"/>
          <p:nvPr/>
        </p:nvSpPr>
        <p:spPr>
          <a:xfrm>
            <a:off x="3617536" y="64032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ea typeface="Yu Gothic Medium"/>
                <a:hlinkClick r:id="rId3">
                  <a:extLst>
                    <a:ext uri="{A12FA001-AC4F-418D-AE19-62706E023703}">
                      <ahyp:hlinkClr xmlns:ahyp="http://schemas.microsoft.com/office/drawing/2018/hyperlinkcolor" val="tx"/>
                    </a:ext>
                  </a:extLst>
                </a:hlinkClick>
              </a:rPr>
              <a:t>Link to task flow</a:t>
            </a:r>
            <a:endParaRPr lang="en-US" b="1">
              <a:solidFill>
                <a:schemeClr val="bg1"/>
              </a:solidFill>
              <a:hlinkClick r:id="rId3">
                <a:extLst>
                  <a:ext uri="{A12FA001-AC4F-418D-AE19-62706E023703}">
                    <ahyp:hlinkClr xmlns:ahyp="http://schemas.microsoft.com/office/drawing/2018/hyperlinkcolor" val="tx"/>
                  </a:ext>
                </a:extLst>
              </a:hlinkClick>
            </a:endParaRPr>
          </a:p>
        </p:txBody>
      </p:sp>
      <p:pic>
        <p:nvPicPr>
          <p:cNvPr id="5" name="Picture 5">
            <a:extLst>
              <a:ext uri="{FF2B5EF4-FFF2-40B4-BE49-F238E27FC236}">
                <a16:creationId xmlns:a16="http://schemas.microsoft.com/office/drawing/2014/main" id="{B48A7594-EF59-1C16-A700-FFFFA5948808}"/>
              </a:ext>
            </a:extLst>
          </p:cNvPr>
          <p:cNvPicPr>
            <a:picLocks noChangeAspect="1"/>
          </p:cNvPicPr>
          <p:nvPr/>
        </p:nvPicPr>
        <p:blipFill>
          <a:blip r:embed="rId4"/>
          <a:stretch>
            <a:fillRect/>
          </a:stretch>
        </p:blipFill>
        <p:spPr>
          <a:xfrm>
            <a:off x="647306" y="2744771"/>
            <a:ext cx="1989056" cy="1989056"/>
          </a:xfrm>
          <a:prstGeom prst="rect">
            <a:avLst/>
          </a:prstGeom>
        </p:spPr>
      </p:pic>
    </p:spTree>
    <p:extLst>
      <p:ext uri="{BB962C8B-B14F-4D97-AF65-F5344CB8AC3E}">
        <p14:creationId xmlns:p14="http://schemas.microsoft.com/office/powerpoint/2010/main" val="39170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9048A-829F-5F2F-D7B9-2FABA3DF06C5}"/>
              </a:ext>
            </a:extLst>
          </p:cNvPr>
          <p:cNvSpPr>
            <a:spLocks noGrp="1"/>
          </p:cNvSpPr>
          <p:nvPr>
            <p:ph type="title"/>
          </p:nvPr>
        </p:nvSpPr>
        <p:spPr>
          <a:xfrm>
            <a:off x="3100633" y="-235353"/>
            <a:ext cx="9967109" cy="1363816"/>
          </a:xfrm>
        </p:spPr>
        <p:txBody>
          <a:bodyPr/>
          <a:lstStyle/>
          <a:p>
            <a:r>
              <a:rPr lang="en-US" dirty="0">
                <a:solidFill>
                  <a:schemeClr val="bg1"/>
                </a:solidFill>
                <a:ea typeface="Yu Mincho Demibold"/>
              </a:rPr>
              <a:t>HIFI PROTOTYPE</a:t>
            </a:r>
          </a:p>
        </p:txBody>
      </p:sp>
      <p:sp>
        <p:nvSpPr>
          <p:cNvPr id="3" name="Rectangle 2">
            <a:extLst>
              <a:ext uri="{FF2B5EF4-FFF2-40B4-BE49-F238E27FC236}">
                <a16:creationId xmlns:a16="http://schemas.microsoft.com/office/drawing/2014/main" id="{A48796F1-753E-93E0-6A3E-08AD0C68E172}"/>
              </a:ext>
            </a:extLst>
          </p:cNvPr>
          <p:cNvSpPr/>
          <p:nvPr/>
        </p:nvSpPr>
        <p:spPr>
          <a:xfrm>
            <a:off x="0" y="1177030"/>
            <a:ext cx="12199856" cy="56757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A74C89B0-C563-37D0-6ED6-18849FA48294}"/>
              </a:ext>
            </a:extLst>
          </p:cNvPr>
          <p:cNvPicPr>
            <a:picLocks noChangeAspect="1"/>
          </p:cNvPicPr>
          <p:nvPr/>
        </p:nvPicPr>
        <p:blipFill rotWithShape="1">
          <a:blip r:embed="rId2"/>
          <a:srcRect l="14019" t="70" r="13775" b="79"/>
          <a:stretch/>
        </p:blipFill>
        <p:spPr>
          <a:xfrm>
            <a:off x="-781" y="975890"/>
            <a:ext cx="12192548" cy="5141423"/>
          </a:xfrm>
          <a:prstGeom prst="rect">
            <a:avLst/>
          </a:prstGeom>
        </p:spPr>
      </p:pic>
      <p:sp>
        <p:nvSpPr>
          <p:cNvPr id="5" name="TextBox 4">
            <a:extLst>
              <a:ext uri="{FF2B5EF4-FFF2-40B4-BE49-F238E27FC236}">
                <a16:creationId xmlns:a16="http://schemas.microsoft.com/office/drawing/2014/main" id="{7F16BD6A-189D-147B-7F4E-859877677BA8}"/>
              </a:ext>
            </a:extLst>
          </p:cNvPr>
          <p:cNvSpPr txBox="1"/>
          <p:nvPr/>
        </p:nvSpPr>
        <p:spPr>
          <a:xfrm>
            <a:off x="4031641" y="6238810"/>
            <a:ext cx="7456601" cy="492443"/>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solidFill>
                  <a:srgbClr val="000000"/>
                </a:solidFill>
                <a:ea typeface="Yu Gothic Medium"/>
                <a:hlinkClick r:id="rId3">
                  <a:extLst>
                    <a:ext uri="{A12FA001-AC4F-418D-AE19-62706E023703}">
                      <ahyp:hlinkClr xmlns:ahyp="http://schemas.microsoft.com/office/drawing/2018/hyperlinkcolor" val="tx"/>
                    </a:ext>
                  </a:extLst>
                </a:hlinkClick>
              </a:rPr>
              <a:t>link for figma hifi prototype</a:t>
            </a:r>
            <a:endParaRPr lang="en-US" sz="2600" dirty="0">
              <a:solidFill>
                <a:srgbClr val="000000"/>
              </a:solidFill>
              <a:ea typeface="Yu Gothic Medium"/>
            </a:endParaRPr>
          </a:p>
        </p:txBody>
      </p:sp>
    </p:spTree>
    <p:extLst>
      <p:ext uri="{BB962C8B-B14F-4D97-AF65-F5344CB8AC3E}">
        <p14:creationId xmlns:p14="http://schemas.microsoft.com/office/powerpoint/2010/main" val="322846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15BFF-1335-074B-AB1C-F32378AD8895}"/>
              </a:ext>
            </a:extLst>
          </p:cNvPr>
          <p:cNvSpPr>
            <a:spLocks noGrp="1"/>
          </p:cNvSpPr>
          <p:nvPr>
            <p:ph type="title"/>
          </p:nvPr>
        </p:nvSpPr>
        <p:spPr>
          <a:xfrm>
            <a:off x="457200" y="192781"/>
            <a:ext cx="11526459" cy="6206836"/>
          </a:xfrm>
        </p:spPr>
        <p:txBody>
          <a:bodyPr/>
          <a:lstStyle/>
          <a:p>
            <a:r>
              <a:rPr lang="en-US" sz="3200">
                <a:ea typeface="Yu Mincho Demibold"/>
              </a:rPr>
              <a:t>We conducted a survey for our </a:t>
            </a:r>
            <a:r>
              <a:rPr lang="en-US" sz="3200" err="1">
                <a:ea typeface="Yu Mincho Demibold"/>
              </a:rPr>
              <a:t>hifi</a:t>
            </a:r>
            <a:r>
              <a:rPr lang="en-US" sz="3200">
                <a:ea typeface="Yu Mincho Demibold"/>
              </a:rPr>
              <a:t> prototype :-</a:t>
            </a:r>
            <a:br>
              <a:rPr lang="en-US" sz="3200">
                <a:ea typeface="Yu Mincho Demibold"/>
              </a:rPr>
            </a:br>
            <a:r>
              <a:rPr lang="en-US" sz="2400">
                <a:solidFill>
                  <a:schemeClr val="bg1"/>
                </a:solidFill>
                <a:ea typeface="Yu Mincho Demibold"/>
                <a:hlinkClick r:id="rId2">
                  <a:extLst>
                    <a:ext uri="{A12FA001-AC4F-418D-AE19-62706E023703}">
                      <ahyp:hlinkClr xmlns:ahyp="http://schemas.microsoft.com/office/drawing/2018/hyperlinkcolor" val="tx"/>
                    </a:ext>
                  </a:extLst>
                </a:hlinkClick>
              </a:rPr>
              <a:t>link of google form </a:t>
            </a:r>
            <a:br>
              <a:rPr lang="en-US" sz="2400">
                <a:solidFill>
                  <a:schemeClr val="bg1"/>
                </a:solidFill>
                <a:ea typeface="Yu Mincho Demibold"/>
              </a:rPr>
            </a:br>
            <a:br>
              <a:rPr lang="en-US" sz="2400">
                <a:solidFill>
                  <a:schemeClr val="bg1"/>
                </a:solidFill>
                <a:ea typeface="Yu Mincho Demibold"/>
              </a:rPr>
            </a:br>
            <a:br>
              <a:rPr lang="en-US" sz="2400">
                <a:ea typeface="+mj-lt"/>
              </a:rPr>
            </a:br>
            <a:r>
              <a:rPr lang="en-US" sz="2400" b="1">
                <a:ea typeface="+mj-lt"/>
                <a:cs typeface="+mj-lt"/>
              </a:rPr>
              <a:t>Based on the surveys, our observations are:</a:t>
            </a:r>
            <a:endParaRPr lang="en-US" sz="2400">
              <a:solidFill>
                <a:schemeClr val="bg1"/>
              </a:solidFill>
              <a:ea typeface="Yu Mincho Demibold"/>
            </a:endParaRPr>
          </a:p>
          <a:p>
            <a:br>
              <a:rPr lang="en-US" sz="2400" b="1">
                <a:ea typeface="+mj-lt"/>
                <a:cs typeface="+mj-lt"/>
              </a:rPr>
            </a:br>
            <a:r>
              <a:rPr lang="en-US" sz="2400" b="1" err="1">
                <a:ea typeface="+mj-lt"/>
                <a:cs typeface="+mj-lt"/>
              </a:rPr>
              <a:t>i</a:t>
            </a:r>
            <a:r>
              <a:rPr lang="en-US" sz="2400" b="1">
                <a:ea typeface="+mj-lt"/>
                <a:cs typeface="+mj-lt"/>
              </a:rPr>
              <a:t>) We have to add an interface to allow users to buy ticket through cards.</a:t>
            </a:r>
          </a:p>
          <a:p>
            <a:r>
              <a:rPr lang="en-US" sz="2400" b="1">
                <a:ea typeface="+mj-lt"/>
                <a:cs typeface="+mj-lt"/>
              </a:rPr>
              <a:t>ii) We can also make navigation between different interfaces easier by introducing some sub-menus under a main menu.</a:t>
            </a:r>
          </a:p>
          <a:p>
            <a:r>
              <a:rPr lang="en-US" sz="2400" b="1">
                <a:ea typeface="+mj-lt"/>
                <a:cs typeface="+mj-lt"/>
              </a:rPr>
              <a:t>iii) We also have to add an interface to show the receipt of the ticket.</a:t>
            </a:r>
          </a:p>
          <a:p>
            <a:r>
              <a:rPr lang="en-US" sz="2400" b="1">
                <a:ea typeface="+mj-lt"/>
                <a:cs typeface="+mj-lt"/>
              </a:rPr>
              <a:t>iv) We have to add an icon for showing notifications like the history of booking tickets.</a:t>
            </a:r>
            <a:endParaRPr lang="en-US" sz="2400" b="1">
              <a:ea typeface="Yu Mincho Demibold"/>
            </a:endParaRPr>
          </a:p>
        </p:txBody>
      </p:sp>
    </p:spTree>
    <p:extLst>
      <p:ext uri="{BB962C8B-B14F-4D97-AF65-F5344CB8AC3E}">
        <p14:creationId xmlns:p14="http://schemas.microsoft.com/office/powerpoint/2010/main" val="17456032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9"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1" name="Group 10">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2" name="Oval 11">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Freeform: Shape 12">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4" name="Freeform: Shape 13">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6"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8"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0"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2"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4" name="Group 23">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25" name="Oval 24">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7" name="Freeform: Shape 26">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8"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29"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2"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7C4A848-0E21-5BE2-5D01-1158A9531E74}"/>
              </a:ext>
            </a:extLst>
          </p:cNvPr>
          <p:cNvSpPr>
            <a:spLocks noGrp="1"/>
          </p:cNvSpPr>
          <p:nvPr>
            <p:ph type="title"/>
          </p:nvPr>
        </p:nvSpPr>
        <p:spPr>
          <a:xfrm>
            <a:off x="457199" y="671824"/>
            <a:ext cx="9002949" cy="2757176"/>
          </a:xfrm>
        </p:spPr>
        <p:txBody>
          <a:bodyPr vert="horz" lIns="91440" tIns="45720" rIns="91440" bIns="45720" rtlCol="0" anchor="b">
            <a:normAutofit/>
          </a:bodyPr>
          <a:lstStyle/>
          <a:p>
            <a:pPr>
              <a:lnSpc>
                <a:spcPct val="90000"/>
              </a:lnSpc>
            </a:pPr>
            <a:r>
              <a:rPr lang="en-US" sz="5400" dirty="0"/>
              <a:t>  </a:t>
            </a:r>
            <a:r>
              <a:rPr lang="en-US" sz="5400" dirty="0">
                <a:solidFill>
                  <a:schemeClr val="bg1"/>
                </a:solidFill>
              </a:rPr>
              <a:t>  LEARNINGS AND REFLECTIONS</a:t>
            </a:r>
          </a:p>
        </p:txBody>
      </p:sp>
      <p:pic>
        <p:nvPicPr>
          <p:cNvPr id="3" name="Picture 3" descr="Background pattern&#10;&#10;Description automatically generated">
            <a:extLst>
              <a:ext uri="{FF2B5EF4-FFF2-40B4-BE49-F238E27FC236}">
                <a16:creationId xmlns:a16="http://schemas.microsoft.com/office/drawing/2014/main" id="{0702C639-B128-B93C-568C-8B71578A3CB9}"/>
              </a:ext>
            </a:extLst>
          </p:cNvPr>
          <p:cNvPicPr>
            <a:picLocks noChangeAspect="1"/>
          </p:cNvPicPr>
          <p:nvPr/>
        </p:nvPicPr>
        <p:blipFill>
          <a:blip r:embed="rId3"/>
          <a:stretch>
            <a:fillRect/>
          </a:stretch>
        </p:blipFill>
        <p:spPr>
          <a:xfrm>
            <a:off x="7246513" y="3893568"/>
            <a:ext cx="4943340" cy="2966722"/>
          </a:xfrm>
          <a:prstGeom prst="rect">
            <a:avLst/>
          </a:prstGeom>
        </p:spPr>
      </p:pic>
    </p:spTree>
    <p:extLst>
      <p:ext uri="{BB962C8B-B14F-4D97-AF65-F5344CB8AC3E}">
        <p14:creationId xmlns:p14="http://schemas.microsoft.com/office/powerpoint/2010/main" val="176481165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9"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1" name="Group 10">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2" name="Oval 11">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Freeform: Shape 12">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4" name="Freeform: Shape 13">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5" name="Freeform: Shape 14">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6"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8"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useBgFill="1">
        <p:nvSpPr>
          <p:cNvPr id="20" name="Background Fill">
            <a:extLst>
              <a:ext uri="{FF2B5EF4-FFF2-40B4-BE49-F238E27FC236}">
                <a16:creationId xmlns:a16="http://schemas.microsoft.com/office/drawing/2014/main" id="{B43F8043-C799-466F-8C9B-9AB1ADB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2" name="Color Fill">
            <a:extLst>
              <a:ext uri="{FF2B5EF4-FFF2-40B4-BE49-F238E27FC236}">
                <a16:creationId xmlns:a16="http://schemas.microsoft.com/office/drawing/2014/main" id="{E2539269-A988-4404-9F15-456795083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24" name="Group 23">
            <a:extLst>
              <a:ext uri="{FF2B5EF4-FFF2-40B4-BE49-F238E27FC236}">
                <a16:creationId xmlns:a16="http://schemas.microsoft.com/office/drawing/2014/main" id="{E606F529-CD5D-4778-9EFF-539782DE4A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27"/>
            <a:ext cx="12192000" cy="6861227"/>
            <a:chOff x="0" y="-3227"/>
            <a:chExt cx="12192000" cy="6861227"/>
          </a:xfrm>
        </p:grpSpPr>
        <p:sp>
          <p:nvSpPr>
            <p:cNvPr id="25" name="Oval 24">
              <a:extLst>
                <a:ext uri="{FF2B5EF4-FFF2-40B4-BE49-F238E27FC236}">
                  <a16:creationId xmlns:a16="http://schemas.microsoft.com/office/drawing/2014/main" id="{A3DD05D7-729A-4FEE-8BAE-4DF76A86D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58790" y="124188"/>
              <a:ext cx="215755" cy="2157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6" name="Oval 25">
              <a:extLst>
                <a:ext uri="{FF2B5EF4-FFF2-40B4-BE49-F238E27FC236}">
                  <a16:creationId xmlns:a16="http://schemas.microsoft.com/office/drawing/2014/main" id="{26A34F10-25C0-4696-A77E-D08B72EA7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9553" y="2866365"/>
              <a:ext cx="697984" cy="697984"/>
            </a:xfrm>
            <a:prstGeom prst="ellipse">
              <a:avLst/>
            </a:prstGeom>
            <a:solidFill>
              <a:schemeClr val="accent1">
                <a:alpha val="65000"/>
              </a:schemeClr>
            </a:solidFill>
            <a:ln w="9331" cap="flat">
              <a:noFill/>
              <a:prstDash val="solid"/>
              <a:miter/>
            </a:ln>
          </p:spPr>
          <p:txBody>
            <a:bodyPr rtlCol="0" anchor="ctr"/>
            <a:lstStyle/>
            <a:p>
              <a:endParaRPr lang="en-US" dirty="0"/>
            </a:p>
          </p:txBody>
        </p:sp>
        <p:sp>
          <p:nvSpPr>
            <p:cNvPr id="27" name="Oval 26">
              <a:extLst>
                <a:ext uri="{FF2B5EF4-FFF2-40B4-BE49-F238E27FC236}">
                  <a16:creationId xmlns:a16="http://schemas.microsoft.com/office/drawing/2014/main" id="{1CF4D24D-08A4-4D2F-9911-46A2D17E6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6134" y="3762066"/>
              <a:ext cx="230192" cy="230191"/>
            </a:xfrm>
            <a:prstGeom prst="ellipse">
              <a:avLst/>
            </a:prstGeom>
            <a:solidFill>
              <a:schemeClr val="accent4">
                <a:lumMod val="20000"/>
                <a:lumOff val="80000"/>
                <a:alpha val="60000"/>
              </a:schemeClr>
            </a:solidFill>
            <a:ln w="9331" cap="flat">
              <a:noFill/>
              <a:prstDash val="solid"/>
              <a:miter/>
            </a:ln>
          </p:spPr>
          <p:txBody>
            <a:bodyPr rtlCol="0" anchor="ctr"/>
            <a:lstStyle/>
            <a:p>
              <a:endParaRPr lang="en-US" dirty="0">
                <a:solidFill>
                  <a:schemeClr val="tx1"/>
                </a:solidFill>
              </a:endParaRPr>
            </a:p>
          </p:txBody>
        </p:sp>
        <p:sp>
          <p:nvSpPr>
            <p:cNvPr id="28" name="Graphic 9">
              <a:extLst>
                <a:ext uri="{FF2B5EF4-FFF2-40B4-BE49-F238E27FC236}">
                  <a16:creationId xmlns:a16="http://schemas.microsoft.com/office/drawing/2014/main" id="{A60E1FF2-EE91-4C0C-914A-262F36E1E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451544" y="-3227"/>
              <a:ext cx="2740456" cy="2740456"/>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dirty="0"/>
            </a:p>
          </p:txBody>
        </p:sp>
        <p:sp>
          <p:nvSpPr>
            <p:cNvPr id="29" name="Graphic 9">
              <a:extLst>
                <a:ext uri="{FF2B5EF4-FFF2-40B4-BE49-F238E27FC236}">
                  <a16:creationId xmlns:a16="http://schemas.microsoft.com/office/drawing/2014/main" id="{8B579174-67A2-4DA2-8E51-013AFF86CC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621871" y="163409"/>
              <a:ext cx="2387894" cy="238789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86CAC630-4D61-4D13-88B3-734086C50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3060" y="599153"/>
              <a:ext cx="823413" cy="1000074"/>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79CE322-CC11-442C-A018-DE4477110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903403"/>
              <a:ext cx="1715504" cy="2954597"/>
            </a:xfrm>
            <a:custGeom>
              <a:avLst/>
              <a:gdLst>
                <a:gd name="connsiteX0" fmla="*/ 0 w 2429360"/>
                <a:gd name="connsiteY0" fmla="*/ 0 h 4184064"/>
                <a:gd name="connsiteX1" fmla="*/ 329124 w 2429360"/>
                <a:gd name="connsiteY1" fmla="*/ 0 h 4184064"/>
                <a:gd name="connsiteX2" fmla="*/ 2429360 w 2429360"/>
                <a:gd name="connsiteY2" fmla="*/ 2100236 h 4184064"/>
                <a:gd name="connsiteX3" fmla="*/ 2429360 w 2429360"/>
                <a:gd name="connsiteY3" fmla="*/ 4184064 h 4184064"/>
                <a:gd name="connsiteX4" fmla="*/ 132331 w 2429360"/>
                <a:gd name="connsiteY4" fmla="*/ 4184064 h 4184064"/>
                <a:gd name="connsiteX5" fmla="*/ 120545 w 2429360"/>
                <a:gd name="connsiteY5" fmla="*/ 4183469 h 4184064"/>
                <a:gd name="connsiteX6" fmla="*/ 0 w 2429360"/>
                <a:gd name="connsiteY6" fmla="*/ 4165072 h 418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9360" h="4184064">
                  <a:moveTo>
                    <a:pt x="0" y="0"/>
                  </a:moveTo>
                  <a:lnTo>
                    <a:pt x="329124" y="0"/>
                  </a:lnTo>
                  <a:cubicBezTo>
                    <a:pt x="1489065" y="0"/>
                    <a:pt x="2429360" y="940295"/>
                    <a:pt x="2429360" y="2100236"/>
                  </a:cubicBezTo>
                  <a:lnTo>
                    <a:pt x="2429360" y="4184064"/>
                  </a:lnTo>
                  <a:lnTo>
                    <a:pt x="132331" y="4184064"/>
                  </a:lnTo>
                  <a:lnTo>
                    <a:pt x="120545" y="4183469"/>
                  </a:lnTo>
                  <a:lnTo>
                    <a:pt x="0" y="4165072"/>
                  </a:lnTo>
                  <a:close/>
                </a:path>
              </a:pathLst>
            </a:custGeom>
            <a:solidFill>
              <a:schemeClr val="accent1">
                <a:alpha val="60000"/>
              </a:schemeClr>
            </a:solidFill>
            <a:ln w="933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0BCD36D-87B5-4011-9D23-FE2BB6828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168300"/>
              <a:ext cx="1533337" cy="2555470"/>
            </a:xfrm>
            <a:custGeom>
              <a:avLst/>
              <a:gdLst>
                <a:gd name="connsiteX0" fmla="*/ 0 w 1986804"/>
                <a:gd name="connsiteY0" fmla="*/ 0 h 2902159"/>
                <a:gd name="connsiteX1" fmla="*/ 533594 w 1986804"/>
                <a:gd name="connsiteY1" fmla="*/ 0 h 2902159"/>
                <a:gd name="connsiteX2" fmla="*/ 1986804 w 1986804"/>
                <a:gd name="connsiteY2" fmla="*/ 1453211 h 2902159"/>
                <a:gd name="connsiteX3" fmla="*/ 1986804 w 1986804"/>
                <a:gd name="connsiteY3" fmla="*/ 2902159 h 2902159"/>
                <a:gd name="connsiteX4" fmla="*/ 537856 w 1986804"/>
                <a:gd name="connsiteY4" fmla="*/ 2902159 h 2902159"/>
                <a:gd name="connsiteX5" fmla="*/ 105713 w 1986804"/>
                <a:gd name="connsiteY5" fmla="*/ 2836826 h 2902159"/>
                <a:gd name="connsiteX6" fmla="*/ 0 w 1986804"/>
                <a:gd name="connsiteY6" fmla="*/ 2798136 h 290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804" h="2902159">
                  <a:moveTo>
                    <a:pt x="0" y="0"/>
                  </a:moveTo>
                  <a:lnTo>
                    <a:pt x="533594" y="0"/>
                  </a:lnTo>
                  <a:cubicBezTo>
                    <a:pt x="1336188" y="0"/>
                    <a:pt x="1986804" y="650616"/>
                    <a:pt x="1986804" y="1453211"/>
                  </a:cubicBezTo>
                  <a:lnTo>
                    <a:pt x="1986804" y="2902159"/>
                  </a:lnTo>
                  <a:lnTo>
                    <a:pt x="537856" y="2902159"/>
                  </a:lnTo>
                  <a:cubicBezTo>
                    <a:pt x="387370" y="2902159"/>
                    <a:pt x="242226" y="2879286"/>
                    <a:pt x="105713" y="2836826"/>
                  </a:cubicBezTo>
                  <a:lnTo>
                    <a:pt x="0" y="279813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29659E5-874B-44E0-BE0A-B8409AF8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85047" y="4685933"/>
              <a:ext cx="2406953" cy="2172067"/>
            </a:xfrm>
            <a:custGeom>
              <a:avLst/>
              <a:gdLst>
                <a:gd name="connsiteX0" fmla="*/ 1229573 w 2406953"/>
                <a:gd name="connsiteY0" fmla="*/ 0 h 2172067"/>
                <a:gd name="connsiteX1" fmla="*/ 2406313 w 2406953"/>
                <a:gd name="connsiteY1" fmla="*/ 1496275 h 2172067"/>
                <a:gd name="connsiteX2" fmla="*/ 2406953 w 2406953"/>
                <a:gd name="connsiteY2" fmla="*/ 1499327 h 2172067"/>
                <a:gd name="connsiteX3" fmla="*/ 2406953 w 2406953"/>
                <a:gd name="connsiteY3" fmla="*/ 2172067 h 2172067"/>
                <a:gd name="connsiteX4" fmla="*/ 36154 w 2406953"/>
                <a:gd name="connsiteY4" fmla="*/ 2172067 h 2172067"/>
                <a:gd name="connsiteX5" fmla="*/ 13809 w 2406953"/>
                <a:gd name="connsiteY5" fmla="*/ 2065529 h 2172067"/>
                <a:gd name="connsiteX6" fmla="*/ 0 w 2406953"/>
                <a:gd name="connsiteY6" fmla="*/ 1873933 h 2172067"/>
                <a:gd name="connsiteX7" fmla="*/ 1229573 w 2406953"/>
                <a:gd name="connsiteY7" fmla="*/ 0 h 217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6953" h="2172067">
                  <a:moveTo>
                    <a:pt x="1229573" y="0"/>
                  </a:moveTo>
                  <a:cubicBezTo>
                    <a:pt x="1229573" y="0"/>
                    <a:pt x="2170965" y="642363"/>
                    <a:pt x="2406313" y="1496275"/>
                  </a:cubicBezTo>
                  <a:lnTo>
                    <a:pt x="2406953" y="1499327"/>
                  </a:lnTo>
                  <a:lnTo>
                    <a:pt x="2406953" y="2172067"/>
                  </a:lnTo>
                  <a:lnTo>
                    <a:pt x="36154" y="2172067"/>
                  </a:lnTo>
                  <a:lnTo>
                    <a:pt x="13809" y="2065529"/>
                  </a:lnTo>
                  <a:cubicBezTo>
                    <a:pt x="4803" y="2002533"/>
                    <a:pt x="0" y="1938616"/>
                    <a:pt x="0" y="1873933"/>
                  </a:cubicBezTo>
                  <a:cubicBezTo>
                    <a:pt x="0" y="839004"/>
                    <a:pt x="1229573" y="0"/>
                    <a:pt x="1229573" y="0"/>
                  </a:cubicBezTo>
                  <a:close/>
                </a:path>
              </a:pathLst>
            </a:custGeom>
            <a:solidFill>
              <a:schemeClr val="accent1">
                <a:lumMod val="75000"/>
                <a:alpha val="65000"/>
              </a:schemeClr>
            </a:solidFill>
            <a:ln w="9331" cap="flat">
              <a:noFill/>
              <a:prstDash val="solid"/>
              <a:miter/>
            </a:ln>
          </p:spPr>
          <p:txBody>
            <a:bodyPr rtlCol="0" anchor="ctr"/>
            <a:lstStyle/>
            <a:p>
              <a:endParaRPr lang="en-US" dirty="0"/>
            </a:p>
          </p:txBody>
        </p:sp>
      </p:grpSp>
      <p:sp>
        <p:nvSpPr>
          <p:cNvPr id="35" name="Texture">
            <a:extLst>
              <a:ext uri="{FF2B5EF4-FFF2-40B4-BE49-F238E27FC236}">
                <a16:creationId xmlns:a16="http://schemas.microsoft.com/office/drawing/2014/main" id="{805817B5-27FE-455C-B285-B97D53E1E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A8E71DA-2AD5-7327-BBFA-B0E6A11CB717}"/>
              </a:ext>
            </a:extLst>
          </p:cNvPr>
          <p:cNvSpPr>
            <a:spLocks noGrp="1"/>
          </p:cNvSpPr>
          <p:nvPr>
            <p:ph type="title"/>
          </p:nvPr>
        </p:nvSpPr>
        <p:spPr>
          <a:xfrm>
            <a:off x="223908" y="271315"/>
            <a:ext cx="11741137" cy="6323740"/>
          </a:xfrm>
        </p:spPr>
        <p:txBody>
          <a:bodyPr vert="horz" lIns="91440" tIns="45720" rIns="91440" bIns="45720" rtlCol="0" anchor="b">
            <a:normAutofit fontScale="90000"/>
          </a:bodyPr>
          <a:lstStyle/>
          <a:p>
            <a:pPr>
              <a:lnSpc>
                <a:spcPct val="90000"/>
              </a:lnSpc>
            </a:pPr>
            <a:r>
              <a:rPr lang="en-US" sz="3200" dirty="0">
                <a:ea typeface="Yu Mincho Demibold"/>
              </a:rPr>
              <a:t>Based upon our survey and the problems identified by the users :-</a:t>
            </a:r>
            <a:br>
              <a:rPr lang="en-US" sz="3200" dirty="0">
                <a:ea typeface="Yu Mincho Demibold"/>
              </a:rPr>
            </a:br>
            <a:br>
              <a:rPr lang="en-US" sz="3200" dirty="0">
                <a:ea typeface="Yu Mincho Demibold"/>
              </a:rPr>
            </a:br>
            <a:r>
              <a:rPr lang="en-US" sz="3200" dirty="0">
                <a:ea typeface="Yu Mincho Demibold"/>
              </a:rPr>
              <a:t>1.) We provided the notification icon that will show the messages that your ticket has been booked on a particular date.</a:t>
            </a:r>
            <a:br>
              <a:rPr lang="en-US" sz="3200" dirty="0">
                <a:ea typeface="Yu Mincho Demibold"/>
              </a:rPr>
            </a:br>
            <a:br>
              <a:rPr lang="en-US" sz="3200" dirty="0">
                <a:ea typeface="Yu Mincho Demibold"/>
              </a:rPr>
            </a:br>
            <a:r>
              <a:rPr lang="en-US" sz="3200" dirty="0">
                <a:ea typeface="Yu Mincho Demibold"/>
              </a:rPr>
              <a:t>2.) We provided an interface that will show the receipt of previous tickets bought.</a:t>
            </a:r>
            <a:br>
              <a:rPr lang="en-US" sz="3200" dirty="0">
                <a:ea typeface="Yu Mincho Demibold"/>
              </a:rPr>
            </a:br>
            <a:br>
              <a:rPr lang="en-US" sz="3200" dirty="0">
                <a:ea typeface="Yu Mincho Demibold"/>
              </a:rPr>
            </a:br>
            <a:r>
              <a:rPr lang="en-US" sz="3200" dirty="0">
                <a:ea typeface="Yu Mincho Demibold"/>
              </a:rPr>
              <a:t>3.) We provided the option of payment through cards that we didn't provided in the beginning of our project.</a:t>
            </a:r>
            <a:br>
              <a:rPr lang="en-US" sz="3200" dirty="0">
                <a:ea typeface="Yu Mincho Demibold"/>
              </a:rPr>
            </a:br>
            <a:br>
              <a:rPr lang="en-US" sz="3200" dirty="0">
                <a:ea typeface="Yu Mincho Demibold"/>
              </a:rPr>
            </a:br>
            <a:r>
              <a:rPr lang="en-US" sz="3200" dirty="0">
                <a:ea typeface="Yu Mincho Demibold"/>
              </a:rPr>
              <a:t>4.) We also worked on an interface that will provide the user to download e-ticket after they have successfully made the payment.</a:t>
            </a:r>
            <a:endParaRPr lang="en-US">
              <a:ea typeface="Yu Mincho Demibold"/>
            </a:endParaRPr>
          </a:p>
        </p:txBody>
      </p:sp>
    </p:spTree>
    <p:extLst>
      <p:ext uri="{BB962C8B-B14F-4D97-AF65-F5344CB8AC3E}">
        <p14:creationId xmlns:p14="http://schemas.microsoft.com/office/powerpoint/2010/main" val="127656638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9"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1" name="Group 10">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2" name="Oval 11">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Freeform: Shape 12">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4" name="Freeform: Shape 13">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6"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8"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0"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2"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4" name="Group 23">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25" name="Oval 24">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7" name="Freeform: Shape 26">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8"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29"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2"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DC8179B-9823-F65B-B494-E1E4A364E338}"/>
              </a:ext>
            </a:extLst>
          </p:cNvPr>
          <p:cNvSpPr>
            <a:spLocks noGrp="1"/>
          </p:cNvSpPr>
          <p:nvPr>
            <p:ph type="title"/>
          </p:nvPr>
        </p:nvSpPr>
        <p:spPr>
          <a:xfrm>
            <a:off x="221087" y="156669"/>
            <a:ext cx="12083145" cy="6352528"/>
          </a:xfrm>
        </p:spPr>
        <p:txBody>
          <a:bodyPr vert="horz" lIns="91440" tIns="45720" rIns="91440" bIns="45720" rtlCol="0" anchor="b">
            <a:noAutofit/>
          </a:bodyPr>
          <a:lstStyle/>
          <a:p>
            <a:r>
              <a:rPr lang="en-US" sz="2200" dirty="0">
                <a:ea typeface="+mj-lt"/>
                <a:cs typeface="+mj-lt"/>
              </a:rPr>
              <a:t>During the making of our app we come across various moments where we have a learnt a lot about developing the app which can be as follows:</a:t>
            </a:r>
            <a:br>
              <a:rPr lang="en-US" sz="2200" dirty="0">
                <a:ea typeface="+mj-lt"/>
                <a:cs typeface="+mj-lt"/>
              </a:rPr>
            </a:br>
            <a:endParaRPr lang="en-US" sz="2200">
              <a:ea typeface="+mj-lt"/>
              <a:cs typeface="+mj-lt"/>
            </a:endParaRPr>
          </a:p>
          <a:p>
            <a:r>
              <a:rPr lang="en-US" sz="2200" dirty="0">
                <a:ea typeface="+mj-lt"/>
                <a:cs typeface="+mj-lt"/>
              </a:rPr>
              <a:t>5. It is very important for the developer to involve the user from the start of development of the app.</a:t>
            </a:r>
            <a:br>
              <a:rPr lang="en-US" sz="2200" dirty="0">
                <a:ea typeface="+mj-lt"/>
                <a:cs typeface="+mj-lt"/>
              </a:rPr>
            </a:br>
            <a:endParaRPr lang="en-US" sz="2200">
              <a:ea typeface="Yu Mincho Demibold"/>
            </a:endParaRPr>
          </a:p>
          <a:p>
            <a:r>
              <a:rPr lang="en-US" sz="2200" dirty="0">
                <a:ea typeface="+mj-lt"/>
                <a:cs typeface="+mj-lt"/>
              </a:rPr>
              <a:t>6. It is very important for the developers to know the exact user expectation as well as users requirements.</a:t>
            </a:r>
            <a:br>
              <a:rPr lang="en-US" sz="2200" dirty="0">
                <a:ea typeface="+mj-lt"/>
                <a:cs typeface="+mj-lt"/>
              </a:rPr>
            </a:br>
            <a:endParaRPr lang="en-US" sz="2200">
              <a:ea typeface="Yu Mincho Demibold"/>
            </a:endParaRPr>
          </a:p>
          <a:p>
            <a:r>
              <a:rPr lang="en-US" sz="2200" dirty="0">
                <a:ea typeface="+mj-lt"/>
                <a:cs typeface="+mj-lt"/>
              </a:rPr>
              <a:t>7. While making prototypes we need to be simple and easy to use so that our users don’t face difficulty in using the apps and can learn how to use it easily.</a:t>
            </a:r>
            <a:br>
              <a:rPr lang="en-US" sz="2200" dirty="0">
                <a:ea typeface="+mj-lt"/>
                <a:cs typeface="+mj-lt"/>
              </a:rPr>
            </a:br>
            <a:endParaRPr lang="en-US" sz="2200">
              <a:ea typeface="Yu Mincho Demibold"/>
            </a:endParaRPr>
          </a:p>
          <a:p>
            <a:r>
              <a:rPr lang="en-US" sz="2200" dirty="0">
                <a:ea typeface="+mj-lt"/>
                <a:cs typeface="+mj-lt"/>
              </a:rPr>
              <a:t>8. The making of hi-fi is really the most important part of the development as it is the soul of our app and hence we should make it keeping in mind the users perspective.</a:t>
            </a:r>
            <a:endParaRPr lang="en-US" sz="2200" dirty="0">
              <a:ea typeface="Yu Mincho Demibold"/>
            </a:endParaRPr>
          </a:p>
        </p:txBody>
      </p:sp>
    </p:spTree>
    <p:extLst>
      <p:ext uri="{BB962C8B-B14F-4D97-AF65-F5344CB8AC3E}">
        <p14:creationId xmlns:p14="http://schemas.microsoft.com/office/powerpoint/2010/main" val="107983613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9"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1" name="Group 10">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66" y="0"/>
            <a:ext cx="3840434" cy="6858000"/>
            <a:chOff x="8351565" y="0"/>
            <a:chExt cx="3840434" cy="6858000"/>
          </a:xfrm>
        </p:grpSpPr>
        <p:sp>
          <p:nvSpPr>
            <p:cNvPr id="12" name="Oval 11">
              <a:extLst>
                <a:ext uri="{FF2B5EF4-FFF2-40B4-BE49-F238E27FC236}">
                  <a16:creationId xmlns:a16="http://schemas.microsoft.com/office/drawing/2014/main" id="{D386E468-0048-46C4-ADDD-FBE7A6AE9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Freeform: Shape 12">
              <a:extLst>
                <a:ext uri="{FF2B5EF4-FFF2-40B4-BE49-F238E27FC236}">
                  <a16:creationId xmlns:a16="http://schemas.microsoft.com/office/drawing/2014/main" id="{C5B35ED4-0C31-4C8C-A45E-6A3EDEAB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4" name="Freeform: Shape 13">
              <a:extLst>
                <a:ext uri="{FF2B5EF4-FFF2-40B4-BE49-F238E27FC236}">
                  <a16:creationId xmlns:a16="http://schemas.microsoft.com/office/drawing/2014/main" id="{B40A1EF3-FA93-48F4-9F82-BC0C79635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A985F09D-6969-44D0-B04F-4EDE0FEDA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6" name="Graphic 9">
              <a:extLst>
                <a:ext uri="{FF2B5EF4-FFF2-40B4-BE49-F238E27FC236}">
                  <a16:creationId xmlns:a16="http://schemas.microsoft.com/office/drawing/2014/main" id="{003913A0-A3C0-4ED8-8920-318068FBC4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8"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useBgFill="1">
        <p:nvSpPr>
          <p:cNvPr id="20"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2"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4" name="Group 23">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25" name="Oval 24">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27" name="Freeform: Shape 26">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28"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29"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32"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C1DD477-36D0-F3AB-79B2-BFFA3A08169F}"/>
              </a:ext>
            </a:extLst>
          </p:cNvPr>
          <p:cNvSpPr>
            <a:spLocks noGrp="1"/>
          </p:cNvSpPr>
          <p:nvPr>
            <p:ph type="title"/>
          </p:nvPr>
        </p:nvSpPr>
        <p:spPr>
          <a:xfrm>
            <a:off x="124496" y="103008"/>
            <a:ext cx="11696779" cy="6395456"/>
          </a:xfrm>
        </p:spPr>
        <p:txBody>
          <a:bodyPr vert="horz" lIns="91440" tIns="45720" rIns="91440" bIns="45720" rtlCol="0" anchor="b">
            <a:normAutofit/>
          </a:bodyPr>
          <a:lstStyle/>
          <a:p>
            <a:r>
              <a:rPr lang="en-US" sz="2200" dirty="0">
                <a:ea typeface="+mj-lt"/>
                <a:cs typeface="+mj-lt"/>
              </a:rPr>
              <a:t>9. During the whole process we came to a conclusion that users play a very important role as the app is for the users to make their life easy</a:t>
            </a:r>
            <a:endParaRPr lang="en-US" dirty="0"/>
          </a:p>
          <a:p>
            <a:endParaRPr lang="en-US" sz="2200">
              <a:ea typeface="Yu Mincho Demibold"/>
            </a:endParaRPr>
          </a:p>
          <a:p>
            <a:r>
              <a:rPr lang="en-US" sz="2200" dirty="0">
                <a:ea typeface="+mj-lt"/>
                <a:cs typeface="+mj-lt"/>
              </a:rPr>
              <a:t>10. This app would make the life of daily bus users very peaceful as they can plan their whole journey.</a:t>
            </a:r>
            <a:br>
              <a:rPr lang="en-US" sz="2200" dirty="0">
                <a:ea typeface="+mj-lt"/>
                <a:cs typeface="+mj-lt"/>
              </a:rPr>
            </a:br>
            <a:endParaRPr lang="en-US" sz="2200">
              <a:ea typeface="+mj-lt"/>
              <a:cs typeface="+mj-lt"/>
            </a:endParaRPr>
          </a:p>
          <a:p>
            <a:r>
              <a:rPr lang="en-US" sz="2200" dirty="0">
                <a:ea typeface="+mj-lt"/>
                <a:cs typeface="+mj-lt"/>
              </a:rPr>
              <a:t>11. This app would tell the users when and which bus they need to reach their destination in minimum time.</a:t>
            </a:r>
            <a:br>
              <a:rPr lang="en-US" sz="2200" dirty="0">
                <a:ea typeface="+mj-lt"/>
                <a:cs typeface="+mj-lt"/>
              </a:rPr>
            </a:br>
            <a:endParaRPr lang="en-US" sz="2200">
              <a:ea typeface="+mj-lt"/>
              <a:cs typeface="+mj-lt"/>
            </a:endParaRPr>
          </a:p>
          <a:p>
            <a:r>
              <a:rPr lang="en-US" sz="2200" dirty="0">
                <a:ea typeface="+mj-lt"/>
                <a:cs typeface="+mj-lt"/>
              </a:rPr>
              <a:t>12. This app can help the users who are old to buy tickets as well as pass for whole month.</a:t>
            </a:r>
            <a:br>
              <a:rPr lang="en-US" sz="2200" dirty="0">
                <a:ea typeface="+mj-lt"/>
                <a:cs typeface="+mj-lt"/>
              </a:rPr>
            </a:br>
            <a:endParaRPr lang="en-US" sz="2200">
              <a:ea typeface="+mj-lt"/>
              <a:cs typeface="+mj-lt"/>
            </a:endParaRPr>
          </a:p>
          <a:p>
            <a:r>
              <a:rPr lang="en-US" sz="2200" dirty="0">
                <a:ea typeface="+mj-lt"/>
                <a:cs typeface="+mj-lt"/>
              </a:rPr>
              <a:t>13. All in all this app can be the messiah to most of the people and can change their hard life to peaceful life.</a:t>
            </a:r>
            <a:endParaRPr lang="en-US" dirty="0"/>
          </a:p>
          <a:p>
            <a:pPr>
              <a:lnSpc>
                <a:spcPct val="90000"/>
              </a:lnSpc>
            </a:pPr>
            <a:endParaRPr lang="en-US" sz="2200"/>
          </a:p>
        </p:txBody>
      </p:sp>
    </p:spTree>
    <p:extLst>
      <p:ext uri="{BB962C8B-B14F-4D97-AF65-F5344CB8AC3E}">
        <p14:creationId xmlns:p14="http://schemas.microsoft.com/office/powerpoint/2010/main" val="227804678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E131372-D9E8-4ABB-91DE-7E21E3FF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C80246C7-15B2-4B1C-A50F-8CA5FFB6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2" name="Group 11">
            <a:extLst>
              <a:ext uri="{FF2B5EF4-FFF2-40B4-BE49-F238E27FC236}">
                <a16:creationId xmlns:a16="http://schemas.microsoft.com/office/drawing/2014/main" id="{FCC9ACE2-9E30-4252-B1E6-43035ABB56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77333" y="0"/>
            <a:ext cx="2214668" cy="6192747"/>
            <a:chOff x="9977333" y="0"/>
            <a:chExt cx="2214668" cy="6192747"/>
          </a:xfrm>
        </p:grpSpPr>
        <p:sp>
          <p:nvSpPr>
            <p:cNvPr id="13" name="Oval 12">
              <a:extLst>
                <a:ext uri="{FF2B5EF4-FFF2-40B4-BE49-F238E27FC236}">
                  <a16:creationId xmlns:a16="http://schemas.microsoft.com/office/drawing/2014/main" id="{F9A30DE4-D169-4137-B79D-72D226BE3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21818" y="3254126"/>
              <a:ext cx="272587" cy="2725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9">
              <a:extLst>
                <a:ext uri="{FF2B5EF4-FFF2-40B4-BE49-F238E27FC236}">
                  <a16:creationId xmlns:a16="http://schemas.microsoft.com/office/drawing/2014/main" id="{A83B3C91-59FD-4841-A3B6-0AEC6FF7C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5635" y="2431541"/>
              <a:ext cx="1321642" cy="132164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694B24A1-6323-41C4-ABCB-71DD71A3D6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041380" y="4795265"/>
              <a:ext cx="1150620" cy="1397482"/>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sp>
          <p:nvSpPr>
            <p:cNvPr id="16" name="Graphic 9">
              <a:extLst>
                <a:ext uri="{FF2B5EF4-FFF2-40B4-BE49-F238E27FC236}">
                  <a16:creationId xmlns:a16="http://schemas.microsoft.com/office/drawing/2014/main" id="{2358C2FC-3C49-4AE7-BF1E-3A34A9F9A5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977333" y="0"/>
              <a:ext cx="2214667" cy="221466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p>
              <a:endParaRPr lang="en-US"/>
            </a:p>
          </p:txBody>
        </p:sp>
        <p:sp>
          <p:nvSpPr>
            <p:cNvPr id="17" name="Graphic 9">
              <a:extLst>
                <a:ext uri="{FF2B5EF4-FFF2-40B4-BE49-F238E27FC236}">
                  <a16:creationId xmlns:a16="http://schemas.microsoft.com/office/drawing/2014/main" id="{A378C347-A7A9-4827-A4EC-EFAD14266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093324" y="167079"/>
              <a:ext cx="1945697" cy="194569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EDF4B39-3457-4E9E-85D3-5041F413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9982" y="3060222"/>
              <a:ext cx="612019" cy="1733435"/>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grpSp>
      <p:sp>
        <p:nvSpPr>
          <p:cNvPr id="20" name="Texture">
            <a:extLst>
              <a:ext uri="{FF2B5EF4-FFF2-40B4-BE49-F238E27FC236}">
                <a16:creationId xmlns:a16="http://schemas.microsoft.com/office/drawing/2014/main" id="{05FCB4FA-A461-4C52-802B-EBF497907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F8D0731-B48F-E890-9CD3-9C69B2026383}"/>
              </a:ext>
            </a:extLst>
          </p:cNvPr>
          <p:cNvSpPr>
            <a:spLocks noGrp="1"/>
          </p:cNvSpPr>
          <p:nvPr>
            <p:ph type="ctrTitle"/>
          </p:nvPr>
        </p:nvSpPr>
        <p:spPr>
          <a:xfrm>
            <a:off x="457199" y="145495"/>
            <a:ext cx="11481412" cy="820754"/>
          </a:xfrm>
        </p:spPr>
        <p:txBody>
          <a:bodyPr>
            <a:noAutofit/>
          </a:bodyPr>
          <a:lstStyle/>
          <a:p>
            <a:pPr>
              <a:lnSpc>
                <a:spcPct val="108000"/>
              </a:lnSpc>
            </a:pPr>
            <a:r>
              <a:rPr lang="en-US" sz="2800" dirty="0">
                <a:solidFill>
                  <a:schemeClr val="bg1"/>
                </a:solidFill>
                <a:ea typeface="Yu Mincho Demibold"/>
              </a:rPr>
              <a:t>BACKGROUND OF THE PROBLEM / OUR MOTIVATION</a:t>
            </a:r>
          </a:p>
        </p:txBody>
      </p:sp>
      <p:sp>
        <p:nvSpPr>
          <p:cNvPr id="3" name="Content Placeholder 2">
            <a:extLst>
              <a:ext uri="{FF2B5EF4-FFF2-40B4-BE49-F238E27FC236}">
                <a16:creationId xmlns:a16="http://schemas.microsoft.com/office/drawing/2014/main" id="{B27BACC1-014D-3C3F-98F0-D65AF6E502D9}"/>
              </a:ext>
            </a:extLst>
          </p:cNvPr>
          <p:cNvSpPr>
            <a:spLocks noGrp="1"/>
          </p:cNvSpPr>
          <p:nvPr>
            <p:ph type="subTitle" idx="1"/>
          </p:nvPr>
        </p:nvSpPr>
        <p:spPr>
          <a:xfrm>
            <a:off x="457199" y="1088224"/>
            <a:ext cx="10314845" cy="5433332"/>
          </a:xfrm>
        </p:spPr>
        <p:txBody>
          <a:bodyPr lIns="109728" tIns="109728" rIns="109728" bIns="91440" anchor="t">
            <a:normAutofit lnSpcReduction="10000"/>
          </a:bodyPr>
          <a:lstStyle/>
          <a:p>
            <a:r>
              <a:rPr lang="en-GB">
                <a:ea typeface="Yu Gothic Medium"/>
              </a:rPr>
              <a:t>We ourselves have travelled in the DTC buses numerous times as it was the primary mode of transportation that enabled us to travel to our coaching institutes. However, waiting for the next bus becomes really frustrating when you're running late and you don't know whether the next bus will come at the bus stand in the next one minute or in the next 10-20 minutes. </a:t>
            </a:r>
            <a:endParaRPr lang="en-US">
              <a:ea typeface="Yu Gothic Medium"/>
            </a:endParaRPr>
          </a:p>
          <a:p>
            <a:endParaRPr lang="en-GB">
              <a:ea typeface="Yu Gothic Medium"/>
            </a:endParaRPr>
          </a:p>
          <a:p>
            <a:r>
              <a:rPr lang="en-GB">
                <a:ea typeface="Yu Gothic Medium"/>
              </a:rPr>
              <a:t>Thus we felt the need of a good mobile application that would facilitate the users to check the timings of upcoming buses, find the right bus numbers to travel to a particular destination as well as be able to book tickets online through an integrated payments gateway</a:t>
            </a:r>
            <a:endParaRPr lang="en-US">
              <a:ea typeface="Yu Gothic Medium"/>
            </a:endParaRPr>
          </a:p>
        </p:txBody>
      </p:sp>
    </p:spTree>
    <p:extLst>
      <p:ext uri="{BB962C8B-B14F-4D97-AF65-F5344CB8AC3E}">
        <p14:creationId xmlns:p14="http://schemas.microsoft.com/office/powerpoint/2010/main" val="78807959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4D0B-090A-D4D1-C519-3748F2C85A0B}"/>
              </a:ext>
            </a:extLst>
          </p:cNvPr>
          <p:cNvSpPr>
            <a:spLocks noGrp="1"/>
          </p:cNvSpPr>
          <p:nvPr>
            <p:ph type="title"/>
          </p:nvPr>
        </p:nvSpPr>
        <p:spPr>
          <a:xfrm>
            <a:off x="3400985" y="108052"/>
            <a:ext cx="6017722" cy="710989"/>
          </a:xfrm>
        </p:spPr>
        <p:txBody>
          <a:bodyPr/>
          <a:lstStyle/>
          <a:p>
            <a:r>
              <a:rPr lang="en-US" sz="3200" dirty="0">
                <a:solidFill>
                  <a:schemeClr val="bg1"/>
                </a:solidFill>
                <a:ea typeface="Yu Mincho Demibold"/>
              </a:rPr>
              <a:t>SOLUTION/SCOPE</a:t>
            </a:r>
          </a:p>
        </p:txBody>
      </p:sp>
      <p:sp>
        <p:nvSpPr>
          <p:cNvPr id="4" name="Picture Placeholder 3">
            <a:extLst>
              <a:ext uri="{FF2B5EF4-FFF2-40B4-BE49-F238E27FC236}">
                <a16:creationId xmlns:a16="http://schemas.microsoft.com/office/drawing/2014/main" id="{005D23CC-D2A6-3EBE-989B-3C7170D3682C}"/>
              </a:ext>
            </a:extLst>
          </p:cNvPr>
          <p:cNvSpPr>
            <a:spLocks noGrp="1"/>
          </p:cNvSpPr>
          <p:nvPr>
            <p:ph sz="half" idx="1"/>
          </p:nvPr>
        </p:nvSpPr>
        <p:spPr>
          <a:xfrm>
            <a:off x="325234" y="819371"/>
            <a:ext cx="11539846" cy="5438801"/>
          </a:xfrm>
        </p:spPr>
        <p:txBody>
          <a:bodyPr lIns="109728" tIns="109728" rIns="109728" bIns="91440" anchor="t"/>
          <a:lstStyle/>
          <a:p>
            <a:r>
              <a:rPr lang="en-GB">
                <a:ea typeface="Yu Gothic Medium"/>
              </a:rPr>
              <a:t>personalised for each user through a quick signup/login process. </a:t>
            </a:r>
            <a:endParaRPr lang="en-US">
              <a:ea typeface="+mn-lt"/>
              <a:cs typeface="+mn-lt"/>
            </a:endParaRPr>
          </a:p>
          <a:p>
            <a:r>
              <a:rPr lang="en-GB">
                <a:ea typeface="Yu Gothic Medium"/>
              </a:rPr>
              <a:t>It would then provide them the option to use their live location to track the nearest bus stand. </a:t>
            </a:r>
            <a:endParaRPr lang="en-US">
              <a:ea typeface="+mn-lt"/>
              <a:cs typeface="+mn-lt"/>
            </a:endParaRPr>
          </a:p>
          <a:p>
            <a:r>
              <a:rPr lang="en-GB">
                <a:ea typeface="Yu Gothic Medium"/>
              </a:rPr>
              <a:t>The users will be able to put in their destination and the app would provide the shortest route and the bus numbers which follow that particular route. </a:t>
            </a:r>
            <a:endParaRPr lang="en-US">
              <a:ea typeface="+mn-lt"/>
              <a:cs typeface="+mn-lt"/>
            </a:endParaRPr>
          </a:p>
          <a:p>
            <a:r>
              <a:rPr lang="en-GB">
                <a:ea typeface="Yu Gothic Medium"/>
              </a:rPr>
              <a:t>Furthermore, the app would be able to show the accurate timings of the upcoming buses using their live locations. </a:t>
            </a:r>
            <a:endParaRPr lang="en-US">
              <a:ea typeface="+mn-lt"/>
              <a:cs typeface="+mn-lt"/>
            </a:endParaRPr>
          </a:p>
          <a:p>
            <a:r>
              <a:rPr lang="en-GB">
                <a:ea typeface="Yu Gothic Medium"/>
              </a:rPr>
              <a:t>The application would also provide the option of purchasing tickets online using a UPI-based payments gateway, thus avoiding the need of gathering around the conductor for tickets.</a:t>
            </a:r>
            <a:br>
              <a:rPr lang="en-GB">
                <a:ea typeface="Yu Gothic Medium"/>
              </a:rPr>
            </a:br>
            <a:br>
              <a:rPr lang="en-GB">
                <a:ea typeface="Yu Gothic Medium"/>
              </a:rPr>
            </a:br>
            <a:r>
              <a:rPr lang="en-GB">
                <a:ea typeface="Yu Gothic Medium"/>
              </a:rPr>
              <a:t>We strongly believe that if implemented through a thorough application of interaction design principles, this application would prove to be a very simple, effective and usable solution to the chaotic scenario of the Delhi Transport Corporation.</a:t>
            </a:r>
            <a:endParaRPr lang="en-US"/>
          </a:p>
        </p:txBody>
      </p:sp>
      <p:sp>
        <p:nvSpPr>
          <p:cNvPr id="3" name="Content Placeholder 2">
            <a:extLst>
              <a:ext uri="{FF2B5EF4-FFF2-40B4-BE49-F238E27FC236}">
                <a16:creationId xmlns:a16="http://schemas.microsoft.com/office/drawing/2014/main" id="{820F39AE-4CF4-C933-AEBB-72020A43E040}"/>
              </a:ext>
            </a:extLst>
          </p:cNvPr>
          <p:cNvSpPr>
            <a:spLocks noGrp="1"/>
          </p:cNvSpPr>
          <p:nvPr>
            <p:ph sz="half" idx="2"/>
          </p:nvPr>
        </p:nvSpPr>
        <p:spPr>
          <a:xfrm>
            <a:off x="6172200" y="3993978"/>
            <a:ext cx="4736534" cy="2182984"/>
          </a:xfrm>
        </p:spPr>
        <p:txBody>
          <a:bodyPr lIns="109728" tIns="109728" rIns="109728" bIns="91440" anchor="t"/>
          <a:lstStyle/>
          <a:p>
            <a:endParaRPr lang="en-GB" sz="1950">
              <a:ea typeface="Yu Gothic Medium"/>
            </a:endParaRPr>
          </a:p>
          <a:p>
            <a:endParaRPr lang="en-US">
              <a:ea typeface="Yu Gothic Medium"/>
            </a:endParaRPr>
          </a:p>
        </p:txBody>
      </p:sp>
    </p:spTree>
    <p:extLst>
      <p:ext uri="{BB962C8B-B14F-4D97-AF65-F5344CB8AC3E}">
        <p14:creationId xmlns:p14="http://schemas.microsoft.com/office/powerpoint/2010/main" val="308092213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D230-1F7B-59F4-DB91-E44A7AD08451}"/>
              </a:ext>
            </a:extLst>
          </p:cNvPr>
          <p:cNvSpPr>
            <a:spLocks noGrp="1"/>
          </p:cNvSpPr>
          <p:nvPr>
            <p:ph type="title"/>
          </p:nvPr>
        </p:nvSpPr>
        <p:spPr>
          <a:xfrm>
            <a:off x="-210533" y="1241513"/>
            <a:ext cx="4295318" cy="1363816"/>
          </a:xfrm>
        </p:spPr>
        <p:txBody>
          <a:bodyPr vert="horz" lIns="91440" tIns="45720" rIns="91440" bIns="45720" rtlCol="0" anchor="b">
            <a:normAutofit/>
          </a:bodyPr>
          <a:lstStyle/>
          <a:p>
            <a:pPr algn="ctr">
              <a:lnSpc>
                <a:spcPct val="90000"/>
              </a:lnSpc>
            </a:pPr>
            <a:r>
              <a:rPr lang="en-US" sz="3200" dirty="0">
                <a:solidFill>
                  <a:schemeClr val="bg1"/>
                </a:solidFill>
              </a:rPr>
              <a:t>REQUIREMENT GATHERING</a:t>
            </a:r>
          </a:p>
        </p:txBody>
      </p:sp>
      <p:pic>
        <p:nvPicPr>
          <p:cNvPr id="8" name="Picture 3" descr="Diagram&#10;&#10;Description automatically generated">
            <a:extLst>
              <a:ext uri="{FF2B5EF4-FFF2-40B4-BE49-F238E27FC236}">
                <a16:creationId xmlns:a16="http://schemas.microsoft.com/office/drawing/2014/main" id="{F3ACEE39-8BD0-8C13-3AF7-1B8AB969D488}"/>
              </a:ext>
            </a:extLst>
          </p:cNvPr>
          <p:cNvPicPr>
            <a:picLocks noChangeAspect="1"/>
          </p:cNvPicPr>
          <p:nvPr/>
        </p:nvPicPr>
        <p:blipFill rotWithShape="1">
          <a:blip r:embed="rId2"/>
          <a:srcRect l="21816" t="17745" r="35699" b="-185"/>
          <a:stretch/>
        </p:blipFill>
        <p:spPr>
          <a:xfrm>
            <a:off x="3971651" y="1480"/>
            <a:ext cx="8214449" cy="6877302"/>
          </a:xfrm>
          <a:prstGeom prst="rect">
            <a:avLst/>
          </a:prstGeom>
        </p:spPr>
      </p:pic>
      <p:sp>
        <p:nvSpPr>
          <p:cNvPr id="9" name="TextBox 8">
            <a:extLst>
              <a:ext uri="{FF2B5EF4-FFF2-40B4-BE49-F238E27FC236}">
                <a16:creationId xmlns:a16="http://schemas.microsoft.com/office/drawing/2014/main" id="{F1FF9338-191B-79D6-26FE-A7D33593B583}"/>
              </a:ext>
            </a:extLst>
          </p:cNvPr>
          <p:cNvSpPr txBox="1"/>
          <p:nvPr/>
        </p:nvSpPr>
        <p:spPr>
          <a:xfrm>
            <a:off x="10062328" y="64879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cs typeface="Segoe UI"/>
                <a:hlinkClick r:id="rId3">
                  <a:extLst>
                    <a:ext uri="{A12FA001-AC4F-418D-AE19-62706E023703}">
                      <ahyp:hlinkClr xmlns:ahyp="http://schemas.microsoft.com/office/drawing/2018/hyperlinkcolor" val="tx"/>
                    </a:ext>
                  </a:extLst>
                </a:hlinkClick>
              </a:rPr>
              <a:t>link to mind map </a:t>
            </a:r>
            <a:endParaRPr lang="en-US" b="1" dirty="0">
              <a:solidFill>
                <a:schemeClr val="bg1"/>
              </a:solidFill>
              <a:hlinkClick r:id="rId3">
                <a:extLst>
                  <a:ext uri="{A12FA001-AC4F-418D-AE19-62706E023703}">
                    <ahyp:hlinkClr xmlns:ahyp="http://schemas.microsoft.com/office/drawing/2018/hyperlinkcolor" val="tx"/>
                  </a:ext>
                </a:extLst>
              </a:hlinkClick>
            </a:endParaRPr>
          </a:p>
        </p:txBody>
      </p:sp>
      <p:pic>
        <p:nvPicPr>
          <p:cNvPr id="10" name="Picture 10" descr="Icon&#10;&#10;Description automatically generated">
            <a:extLst>
              <a:ext uri="{FF2B5EF4-FFF2-40B4-BE49-F238E27FC236}">
                <a16:creationId xmlns:a16="http://schemas.microsoft.com/office/drawing/2014/main" id="{05D425A8-E922-2552-90F0-BF98E0096505}"/>
              </a:ext>
            </a:extLst>
          </p:cNvPr>
          <p:cNvPicPr>
            <a:picLocks noChangeAspect="1"/>
          </p:cNvPicPr>
          <p:nvPr/>
        </p:nvPicPr>
        <p:blipFill rotWithShape="1">
          <a:blip r:embed="rId4"/>
          <a:srcRect l="8558" t="4596" r="6181" b="3850"/>
          <a:stretch/>
        </p:blipFill>
        <p:spPr>
          <a:xfrm>
            <a:off x="761018" y="2878121"/>
            <a:ext cx="2461080" cy="2644409"/>
          </a:xfrm>
          <a:prstGeom prst="rect">
            <a:avLst/>
          </a:prstGeom>
        </p:spPr>
      </p:pic>
    </p:spTree>
    <p:extLst>
      <p:ext uri="{BB962C8B-B14F-4D97-AF65-F5344CB8AC3E}">
        <p14:creationId xmlns:p14="http://schemas.microsoft.com/office/powerpoint/2010/main" val="3847707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1E92DB2-497E-35E7-751B-B7F104080F34}"/>
              </a:ext>
            </a:extLst>
          </p:cNvPr>
          <p:cNvPicPr>
            <a:picLocks noChangeAspect="1"/>
          </p:cNvPicPr>
          <p:nvPr/>
        </p:nvPicPr>
        <p:blipFill rotWithShape="1">
          <a:blip r:embed="rId2"/>
          <a:srcRect l="6603" t="20851" r="9124" b="6808"/>
          <a:stretch/>
        </p:blipFill>
        <p:spPr>
          <a:xfrm>
            <a:off x="589045" y="333995"/>
            <a:ext cx="11017913" cy="5836125"/>
          </a:xfrm>
          <a:prstGeom prst="rect">
            <a:avLst/>
          </a:prstGeom>
        </p:spPr>
      </p:pic>
      <p:sp>
        <p:nvSpPr>
          <p:cNvPr id="3" name="TextBox 2">
            <a:extLst>
              <a:ext uri="{FF2B5EF4-FFF2-40B4-BE49-F238E27FC236}">
                <a16:creationId xmlns:a16="http://schemas.microsoft.com/office/drawing/2014/main" id="{6DE951E0-99EA-8463-2E50-6A368EC8DFFB}"/>
              </a:ext>
            </a:extLst>
          </p:cNvPr>
          <p:cNvSpPr txBox="1"/>
          <p:nvPr/>
        </p:nvSpPr>
        <p:spPr>
          <a:xfrm>
            <a:off x="585952" y="6274676"/>
            <a:ext cx="2743200" cy="369332"/>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cs typeface="Segoe UI"/>
                <a:hlinkClick r:id="rId3">
                  <a:extLst>
                    <a:ext uri="{A12FA001-AC4F-418D-AE19-62706E023703}">
                      <ahyp:hlinkClr xmlns:ahyp="http://schemas.microsoft.com/office/drawing/2018/hyperlinkcolor" val="tx"/>
                    </a:ext>
                  </a:extLst>
                </a:hlinkClick>
              </a:rPr>
              <a:t>link to case diagram</a:t>
            </a:r>
            <a:endParaRPr lang="en-US" b="1">
              <a:solidFill>
                <a:schemeClr val="bg1"/>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75730683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A921-9D3F-1F7D-93D5-E4A4655551EB}"/>
              </a:ext>
            </a:extLst>
          </p:cNvPr>
          <p:cNvSpPr>
            <a:spLocks noGrp="1"/>
          </p:cNvSpPr>
          <p:nvPr>
            <p:ph type="title" idx="4294967295"/>
          </p:nvPr>
        </p:nvSpPr>
        <p:spPr>
          <a:xfrm>
            <a:off x="463484" y="640925"/>
            <a:ext cx="5540375" cy="1819275"/>
          </a:xfrm>
        </p:spPr>
        <p:txBody>
          <a:bodyPr vert="horz" lIns="91440" tIns="45720" rIns="91440" bIns="45720" rtlCol="0" anchor="b">
            <a:normAutofit/>
          </a:bodyPr>
          <a:lstStyle/>
          <a:p>
            <a:pPr>
              <a:lnSpc>
                <a:spcPct val="90000"/>
              </a:lnSpc>
            </a:pPr>
            <a:r>
              <a:rPr lang="en-US" sz="5400" dirty="0">
                <a:solidFill>
                  <a:schemeClr val="bg1"/>
                </a:solidFill>
              </a:rPr>
              <a:t>PERSONAS</a:t>
            </a:r>
          </a:p>
        </p:txBody>
      </p:sp>
      <p:sp>
        <p:nvSpPr>
          <p:cNvPr id="3" name="TextBox 2">
            <a:extLst>
              <a:ext uri="{FF2B5EF4-FFF2-40B4-BE49-F238E27FC236}">
                <a16:creationId xmlns:a16="http://schemas.microsoft.com/office/drawing/2014/main" id="{2695AA4D-69D4-E8AD-4B17-23738295D024}"/>
              </a:ext>
            </a:extLst>
          </p:cNvPr>
          <p:cNvSpPr txBox="1"/>
          <p:nvPr/>
        </p:nvSpPr>
        <p:spPr>
          <a:xfrm>
            <a:off x="395695" y="5581724"/>
            <a:ext cx="31359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ea typeface="Yu Gothic Medium"/>
                <a:hlinkClick r:id="rId2">
                  <a:extLst>
                    <a:ext uri="{A12FA001-AC4F-418D-AE19-62706E023703}">
                      <ahyp:hlinkClr xmlns:ahyp="http://schemas.microsoft.com/office/drawing/2018/hyperlinkcolor" val="tx"/>
                    </a:ext>
                  </a:extLst>
                </a:hlinkClick>
              </a:rPr>
              <a:t>Link to personas</a:t>
            </a:r>
            <a:endParaRPr lang="en-US" sz="2400" b="1">
              <a:solidFill>
                <a:schemeClr val="bg1"/>
              </a:solidFill>
              <a:hlinkClick r:id="rId2">
                <a:extLst>
                  <a:ext uri="{A12FA001-AC4F-418D-AE19-62706E023703}">
                    <ahyp:hlinkClr xmlns:ahyp="http://schemas.microsoft.com/office/drawing/2018/hyperlinkcolor" val="tx"/>
                  </a:ext>
                </a:extLst>
              </a:hlinkClick>
            </a:endParaRPr>
          </a:p>
        </p:txBody>
      </p:sp>
      <p:sp>
        <p:nvSpPr>
          <p:cNvPr id="4" name="TextBox 3">
            <a:extLst>
              <a:ext uri="{FF2B5EF4-FFF2-40B4-BE49-F238E27FC236}">
                <a16:creationId xmlns:a16="http://schemas.microsoft.com/office/drawing/2014/main" id="{7916F3A9-7B88-C9C8-1194-444195B46B6E}"/>
              </a:ext>
            </a:extLst>
          </p:cNvPr>
          <p:cNvSpPr txBox="1"/>
          <p:nvPr/>
        </p:nvSpPr>
        <p:spPr>
          <a:xfrm>
            <a:off x="394544" y="612532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ea typeface="Yu Gothic Medium"/>
                <a:hlinkClick r:id="rId3">
                  <a:extLst>
                    <a:ext uri="{A12FA001-AC4F-418D-AE19-62706E023703}">
                      <ahyp:hlinkClr xmlns:ahyp="http://schemas.microsoft.com/office/drawing/2018/hyperlinkcolor" val="tx"/>
                    </a:ext>
                  </a:extLst>
                </a:hlinkClick>
              </a:rPr>
              <a:t>Link to personas</a:t>
            </a:r>
            <a:endParaRPr lang="en-US" sz="2400" b="1">
              <a:solidFill>
                <a:schemeClr val="bg1"/>
              </a:solidFill>
              <a:hlinkClick r:id="rId3">
                <a:extLst>
                  <a:ext uri="{A12FA001-AC4F-418D-AE19-62706E023703}">
                    <ahyp:hlinkClr xmlns:ahyp="http://schemas.microsoft.com/office/drawing/2018/hyperlinkcolor" val="tx"/>
                  </a:ext>
                </a:extLst>
              </a:hlinkClick>
            </a:endParaRPr>
          </a:p>
        </p:txBody>
      </p:sp>
      <p:pic>
        <p:nvPicPr>
          <p:cNvPr id="7" name="Picture 7" descr="A picture containing shape&#10;&#10;Description automatically generated">
            <a:extLst>
              <a:ext uri="{FF2B5EF4-FFF2-40B4-BE49-F238E27FC236}">
                <a16:creationId xmlns:a16="http://schemas.microsoft.com/office/drawing/2014/main" id="{1C93FC9C-4ACF-77B3-37BF-C92985591670}"/>
              </a:ext>
            </a:extLst>
          </p:cNvPr>
          <p:cNvPicPr>
            <a:picLocks noChangeAspect="1"/>
          </p:cNvPicPr>
          <p:nvPr/>
        </p:nvPicPr>
        <p:blipFill>
          <a:blip r:embed="rId4"/>
          <a:stretch>
            <a:fillRect/>
          </a:stretch>
        </p:blipFill>
        <p:spPr>
          <a:xfrm>
            <a:off x="5297865" y="-20425"/>
            <a:ext cx="6894921" cy="6875282"/>
          </a:xfrm>
          <a:prstGeom prst="rect">
            <a:avLst/>
          </a:prstGeom>
        </p:spPr>
      </p:pic>
    </p:spTree>
    <p:extLst>
      <p:ext uri="{BB962C8B-B14F-4D97-AF65-F5344CB8AC3E}">
        <p14:creationId xmlns:p14="http://schemas.microsoft.com/office/powerpoint/2010/main" val="3462369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10;&#10;Description automatically generated">
            <a:extLst>
              <a:ext uri="{FF2B5EF4-FFF2-40B4-BE49-F238E27FC236}">
                <a16:creationId xmlns:a16="http://schemas.microsoft.com/office/drawing/2014/main" id="{66FA15F8-750D-0AE6-2DC4-2B3BDE690F25}"/>
              </a:ext>
            </a:extLst>
          </p:cNvPr>
          <p:cNvPicPr>
            <a:picLocks noChangeAspect="1"/>
          </p:cNvPicPr>
          <p:nvPr/>
        </p:nvPicPr>
        <p:blipFill rotWithShape="1">
          <a:blip r:embed="rId2"/>
          <a:srcRect l="9674" t="25685" r="12835" b="3767"/>
          <a:stretch/>
        </p:blipFill>
        <p:spPr>
          <a:xfrm>
            <a:off x="6101" y="7212"/>
            <a:ext cx="12190939" cy="6856862"/>
          </a:xfrm>
          <a:prstGeom prst="rect">
            <a:avLst/>
          </a:prstGeom>
        </p:spPr>
      </p:pic>
    </p:spTree>
    <p:extLst>
      <p:ext uri="{BB962C8B-B14F-4D97-AF65-F5344CB8AC3E}">
        <p14:creationId xmlns:p14="http://schemas.microsoft.com/office/powerpoint/2010/main" val="18208335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BB700FFB-CF60-B233-C6F9-76CC1DC0E436}"/>
              </a:ext>
            </a:extLst>
          </p:cNvPr>
          <p:cNvPicPr>
            <a:picLocks noChangeAspect="1"/>
          </p:cNvPicPr>
          <p:nvPr/>
        </p:nvPicPr>
        <p:blipFill rotWithShape="1">
          <a:blip r:embed="rId2"/>
          <a:srcRect l="5786" t="21123" r="4277" b="8539"/>
          <a:stretch/>
        </p:blipFill>
        <p:spPr>
          <a:xfrm>
            <a:off x="-1294" y="10436"/>
            <a:ext cx="12190113" cy="6855645"/>
          </a:xfrm>
          <a:prstGeom prst="rect">
            <a:avLst/>
          </a:prstGeom>
        </p:spPr>
      </p:pic>
    </p:spTree>
    <p:extLst>
      <p:ext uri="{BB962C8B-B14F-4D97-AF65-F5344CB8AC3E}">
        <p14:creationId xmlns:p14="http://schemas.microsoft.com/office/powerpoint/2010/main" val="3694368166"/>
      </p:ext>
    </p:extLst>
  </p:cSld>
  <p:clrMapOvr>
    <a:masterClrMapping/>
  </p:clrMapOvr>
  <p:transition spd="slow">
    <p:push dir="u"/>
  </p:transition>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Yu Mincho Demibold"/>
        <a:ea typeface=""/>
        <a:cs typeface=""/>
      </a:majorFont>
      <a:minorFont>
        <a:latin typeface="Yu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B0F2AC-8567-4D03-BFFC-653DB596C52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350455F8-10A0-4EEF-9BB1-9035E295B165}">
  <ds:schemaRefs>
    <ds:schemaRef ds:uri="http://schemas.microsoft.com/sharepoint/v3/contenttype/forms"/>
  </ds:schemaRefs>
</ds:datastoreItem>
</file>

<file path=customXml/itemProps3.xml><?xml version="1.0" encoding="utf-8"?>
<ds:datastoreItem xmlns:ds="http://schemas.openxmlformats.org/officeDocument/2006/customXml" ds:itemID="{7C2F7BF6-CD39-4568-B8BD-EA8D252E100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Madison</Template>
  <TotalTime>7</TotalTime>
  <Words>1450</Words>
  <Application>Microsoft Office PowerPoint</Application>
  <PresentationFormat>Widescreen</PresentationFormat>
  <Paragraphs>95</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Yu Gothic Medium</vt:lpstr>
      <vt:lpstr>Yu Mincho Demibold</vt:lpstr>
      <vt:lpstr>Arial</vt:lpstr>
      <vt:lpstr>Calibri</vt:lpstr>
      <vt:lpstr>Segoe UI</vt:lpstr>
      <vt:lpstr>TropicVTI</vt:lpstr>
      <vt:lpstr>BUSGY</vt:lpstr>
      <vt:lpstr>PROBLEM STATEMENT</vt:lpstr>
      <vt:lpstr>BACKGROUND OF THE PROBLEM / OUR MOTIVATION</vt:lpstr>
      <vt:lpstr>SOLUTION/SCOPE</vt:lpstr>
      <vt:lpstr>REQUIREMENT GATHERING</vt:lpstr>
      <vt:lpstr>PowerPoint Presentation</vt:lpstr>
      <vt:lpstr>PERSONAS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UNDERSTANDING</vt:lpstr>
      <vt:lpstr>This app would help users to check the timing of upcoming buses, find the right bus numbers to travel to a particular destination as well as be able to book tickets online through an integrated payments gateway. This app will provide users the facility to use their live location to track the nearest bus stands.  All the buses will have GPS installed in them due to which the app will be able to show the accurate timings of the upcoming buses using their live locations.  Users wouldn’t have to gather around the conductors for tickets because the app would provide the facility of purchasing tickets online using an UPI-based payment gateway. </vt:lpstr>
      <vt:lpstr>TARGET USERS</vt:lpstr>
      <vt:lpstr>REQUIREMENTS IT WOULD FULFIL</vt:lpstr>
      <vt:lpstr>MAKING A LOFI PROTOTYPE</vt:lpstr>
      <vt:lpstr>MAKING A LOFI PROTOTYPE</vt:lpstr>
      <vt:lpstr>USER TESTING AND EVALUATION FOR LOFI'S </vt:lpstr>
      <vt:lpstr>TASK FLOW </vt:lpstr>
      <vt:lpstr>HIFI PROTOTYPE</vt:lpstr>
      <vt:lpstr>We conducted a survey for our hifi prototype :- link of google form    Based on the surveys, our observations are:  i) We have to add an interface to allow users to buy ticket through cards. ii) We can also make navigation between different interfaces easier by introducing some sub-menus under a main menu. iii) We also have to add an interface to show the receipt of the ticket. iv) We have to add an icon for showing notifications like the history of booking tickets.</vt:lpstr>
      <vt:lpstr>    LEARNINGS AND REFLECTIONS</vt:lpstr>
      <vt:lpstr>Based upon our survey and the problems identified by the users :-  1.) We provided the notification icon that will show the messages that your ticket has been booked on a particular date.  2.) We provided an interface that will show the receipt of previous tickets bought.  3.) We provided the option of payment through cards that we didn't provided in the beginning of our project.  4.) We also worked on an interface that will provide the user to download e-ticket after they have successfully made the payment.</vt:lpstr>
      <vt:lpstr>During the making of our app we come across various moments where we have a learnt a lot about developing the app which can be as follows:  5. It is very important for the developer to involve the user from the start of development of the app.  6. It is very important for the developers to know the exact user expectation as well as users requirements.  7. While making prototypes we need to be simple and easy to use so that our users don’t face difficulty in using the apps and can learn how to use it easily.  8. The making of hi-fi is really the most important part of the development as it is the soul of our app and hence we should make it keeping in mind the users perspective.</vt:lpstr>
      <vt:lpstr>9. During the whole process we came to a conclusion that users play a very important role as the app is for the users to make their life easy  10. This app would make the life of daily bus users very peaceful as they can plan their whole journey.  11. This app would tell the users when and which bus they need to reach their destination in minimum time.  12. This app can help the users who are old to buy tickets as well as pass for whole month.  13. All in all this app can be the messiah to most of the people and can change their hard life to peaceful life.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AYUSH KUMAR MOURYA</cp:lastModifiedBy>
  <cp:revision>140</cp:revision>
  <dcterms:created xsi:type="dcterms:W3CDTF">2023-01-21T17:55:05Z</dcterms:created>
  <dcterms:modified xsi:type="dcterms:W3CDTF">2024-07-02T18:13:22Z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